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2"/>
  </p:notesMasterIdLst>
  <p:sldIdLst>
    <p:sldId id="256" r:id="rId2"/>
    <p:sldId id="258" r:id="rId3"/>
    <p:sldId id="308" r:id="rId4"/>
    <p:sldId id="313" r:id="rId5"/>
    <p:sldId id="289" r:id="rId6"/>
    <p:sldId id="312" r:id="rId7"/>
    <p:sldId id="292" r:id="rId8"/>
    <p:sldId id="309" r:id="rId9"/>
    <p:sldId id="310" r:id="rId10"/>
    <p:sldId id="295" r:id="rId11"/>
    <p:sldId id="294" r:id="rId12"/>
    <p:sldId id="296" r:id="rId13"/>
    <p:sldId id="330" r:id="rId14"/>
    <p:sldId id="311" r:id="rId15"/>
    <p:sldId id="299" r:id="rId16"/>
    <p:sldId id="297" r:id="rId17"/>
    <p:sldId id="331" r:id="rId18"/>
    <p:sldId id="332" r:id="rId19"/>
    <p:sldId id="318" r:id="rId20"/>
    <p:sldId id="320" r:id="rId21"/>
    <p:sldId id="329" r:id="rId22"/>
    <p:sldId id="334" r:id="rId23"/>
    <p:sldId id="301" r:id="rId24"/>
    <p:sldId id="302" r:id="rId25"/>
    <p:sldId id="335" r:id="rId26"/>
    <p:sldId id="303" r:id="rId27"/>
    <p:sldId id="333" r:id="rId28"/>
    <p:sldId id="305" r:id="rId29"/>
    <p:sldId id="317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06" r:id="rId38"/>
    <p:sldId id="307" r:id="rId39"/>
    <p:sldId id="328" r:id="rId40"/>
    <p:sldId id="27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94D"/>
    <a:srgbClr val="AAC181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6BFBE-FC66-894E-AD78-6582EE65C9F2}" v="1" dt="2025-02-24T09:50:28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8"/>
    <p:restoredTop sz="85340"/>
  </p:normalViewPr>
  <p:slideViewPr>
    <p:cSldViewPr snapToGrid="0">
      <p:cViewPr varScale="1">
        <p:scale>
          <a:sx n="104" d="100"/>
          <a:sy n="104" d="100"/>
        </p:scale>
        <p:origin x="138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0D36BFBE-FC66-894E-AD78-6582EE65C9F2}"/>
    <pc:docChg chg="modSld">
      <pc:chgData name="Omar Choudhry" userId="7e802f98-9170-4306-b59f-36dfa75ece39" providerId="ADAL" clId="{0D36BFBE-FC66-894E-AD78-6582EE65C9F2}" dt="2025-02-27T09:48:01.854" v="57"/>
      <pc:docMkLst>
        <pc:docMk/>
      </pc:docMkLst>
      <pc:sldChg chg="modSp mod">
        <pc:chgData name="Omar Choudhry" userId="7e802f98-9170-4306-b59f-36dfa75ece39" providerId="ADAL" clId="{0D36BFBE-FC66-894E-AD78-6582EE65C9F2}" dt="2025-02-24T09:48:14.978" v="31" actId="20577"/>
        <pc:sldMkLst>
          <pc:docMk/>
          <pc:sldMk cId="1339862571" sldId="256"/>
        </pc:sldMkLst>
        <pc:spChg chg="mod">
          <ac:chgData name="Omar Choudhry" userId="7e802f98-9170-4306-b59f-36dfa75ece39" providerId="ADAL" clId="{0D36BFBE-FC66-894E-AD78-6582EE65C9F2}" dt="2025-02-24T09:48:14.978" v="31" actId="20577"/>
          <ac:spMkLst>
            <pc:docMk/>
            <pc:sldMk cId="1339862571" sldId="256"/>
            <ac:spMk id="2" creationId="{8585DA62-143A-7FD7-8C3F-25DABCBEBB06}"/>
          </ac:spMkLst>
        </pc:spChg>
      </pc:sldChg>
      <pc:sldChg chg="modSp mod">
        <pc:chgData name="Omar Choudhry" userId="7e802f98-9170-4306-b59f-36dfa75ece39" providerId="ADAL" clId="{0D36BFBE-FC66-894E-AD78-6582EE65C9F2}" dt="2025-02-27T09:48:01.854" v="57"/>
        <pc:sldMkLst>
          <pc:docMk/>
          <pc:sldMk cId="1312462714" sldId="274"/>
        </pc:sldMkLst>
        <pc:spChg chg="mod">
          <ac:chgData name="Omar Choudhry" userId="7e802f98-9170-4306-b59f-36dfa75ece39" providerId="ADAL" clId="{0D36BFBE-FC66-894E-AD78-6582EE65C9F2}" dt="2025-02-24T09:50:41.185" v="56" actId="1036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D36BFBE-FC66-894E-AD78-6582EE65C9F2}" dt="2025-02-27T09:48:01.854" v="57"/>
          <ac:spMkLst>
            <pc:docMk/>
            <pc:sldMk cId="1312462714" sldId="274"/>
            <ac:spMk id="9" creationId="{9FFEED51-C5F6-73DB-3318-53E45C709F25}"/>
          </ac:spMkLst>
        </pc:spChg>
        <pc:spChg chg="mod">
          <ac:chgData name="Omar Choudhry" userId="7e802f98-9170-4306-b59f-36dfa75ece39" providerId="ADAL" clId="{0D36BFBE-FC66-894E-AD78-6582EE65C9F2}" dt="2025-02-24T09:50:37.506" v="48" actId="1076"/>
          <ac:spMkLst>
            <pc:docMk/>
            <pc:sldMk cId="1312462714" sldId="274"/>
            <ac:spMk id="13" creationId="{5749178D-C8C7-ED90-C84A-15C5E352B662}"/>
          </ac:spMkLst>
        </pc:spChg>
        <pc:picChg chg="mod">
          <ac:chgData name="Omar Choudhry" userId="7e802f98-9170-4306-b59f-36dfa75ece39" providerId="ADAL" clId="{0D36BFBE-FC66-894E-AD78-6582EE65C9F2}" dt="2025-02-24T09:50:41.185" v="56" actId="1036"/>
          <ac:picMkLst>
            <pc:docMk/>
            <pc:sldMk cId="1312462714" sldId="274"/>
            <ac:picMk id="3" creationId="{C107F3D4-FC07-D20D-26D8-0252C66FFCCC}"/>
          </ac:picMkLst>
        </pc:picChg>
        <pc:picChg chg="mod">
          <ac:chgData name="Omar Choudhry" userId="7e802f98-9170-4306-b59f-36dfa75ece39" providerId="ADAL" clId="{0D36BFBE-FC66-894E-AD78-6582EE65C9F2}" dt="2025-02-24T09:50:37.506" v="48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mod modShow">
        <pc:chgData name="Omar Choudhry" userId="7e802f98-9170-4306-b59f-36dfa75ece39" providerId="ADAL" clId="{0D36BFBE-FC66-894E-AD78-6582EE65C9F2}" dt="2025-02-24T09:49:56.748" v="32" actId="729"/>
        <pc:sldMkLst>
          <pc:docMk/>
          <pc:sldMk cId="1306025637" sldId="311"/>
        </pc:sldMkLst>
      </pc:sldChg>
    </pc:docChg>
  </pc:docChgLst>
  <pc:docChgLst>
    <pc:chgData name="Omar Choudhry" userId="7e802f98-9170-4306-b59f-36dfa75ece39" providerId="ADAL" clId="{867055D9-6C88-7F42-A86C-80F34BA1B3AB}"/>
    <pc:docChg chg="undo redo custSel addSld delSld modSld sldOrd">
      <pc:chgData name="Omar Choudhry" userId="7e802f98-9170-4306-b59f-36dfa75ece39" providerId="ADAL" clId="{867055D9-6C88-7F42-A86C-80F34BA1B3AB}" dt="2025-02-17T22:30:48.423" v="1812" actId="1076"/>
      <pc:docMkLst>
        <pc:docMk/>
      </pc:docMkLst>
      <pc:sldChg chg="modSp mod">
        <pc:chgData name="Omar Choudhry" userId="7e802f98-9170-4306-b59f-36dfa75ece39" providerId="ADAL" clId="{867055D9-6C88-7F42-A86C-80F34BA1B3AB}" dt="2025-02-17T07:10:16.559" v="1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67055D9-6C88-7F42-A86C-80F34BA1B3AB}" dt="2025-02-17T07:10:16.559" v="16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867055D9-6C88-7F42-A86C-80F34BA1B3AB}" dt="2025-02-17T07:10:09.883" v="2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">
        <pc:chgData name="Omar Choudhry" userId="7e802f98-9170-4306-b59f-36dfa75ece39" providerId="ADAL" clId="{867055D9-6C88-7F42-A86C-80F34BA1B3AB}" dt="2025-02-17T16:33:58.965" v="1533" actId="20577"/>
        <pc:sldMkLst>
          <pc:docMk/>
          <pc:sldMk cId="2870782839" sldId="258"/>
        </pc:sldMkLst>
        <pc:spChg chg="mod">
          <ac:chgData name="Omar Choudhry" userId="7e802f98-9170-4306-b59f-36dfa75ece39" providerId="ADAL" clId="{867055D9-6C88-7F42-A86C-80F34BA1B3AB}" dt="2025-02-17T15:37:00.282" v="1130"/>
          <ac:spMkLst>
            <pc:docMk/>
            <pc:sldMk cId="2870782839" sldId="258"/>
            <ac:spMk id="3" creationId="{6867D0CA-A709-C471-92FA-433D4D0C9073}"/>
          </ac:spMkLst>
        </pc:spChg>
        <pc:spChg chg="add del mod">
          <ac:chgData name="Omar Choudhry" userId="7e802f98-9170-4306-b59f-36dfa75ece39" providerId="ADAL" clId="{867055D9-6C88-7F42-A86C-80F34BA1B3AB}" dt="2025-02-17T16:33:58.965" v="1533" actId="20577"/>
          <ac:spMkLst>
            <pc:docMk/>
            <pc:sldMk cId="2870782839" sldId="258"/>
            <ac:spMk id="6" creationId="{C4CAACC9-6C3C-A5E4-3F2D-D1209C4EEB4E}"/>
          </ac:spMkLst>
        </pc:spChg>
      </pc:sldChg>
      <pc:sldChg chg="delSp add del mod">
        <pc:chgData name="Omar Choudhry" userId="7e802f98-9170-4306-b59f-36dfa75ece39" providerId="ADAL" clId="{867055D9-6C88-7F42-A86C-80F34BA1B3AB}" dt="2025-02-17T12:08:31.790" v="1050" actId="2696"/>
        <pc:sldMkLst>
          <pc:docMk/>
          <pc:sldMk cId="2176595311" sldId="260"/>
        </pc:sldMkLst>
      </pc:sldChg>
      <pc:sldChg chg="delSp add del">
        <pc:chgData name="Omar Choudhry" userId="7e802f98-9170-4306-b59f-36dfa75ece39" providerId="ADAL" clId="{867055D9-6C88-7F42-A86C-80F34BA1B3AB}" dt="2025-02-17T12:07:58.477" v="1030" actId="2696"/>
        <pc:sldMkLst>
          <pc:docMk/>
          <pc:sldMk cId="1200510286" sldId="261"/>
        </pc:sldMkLst>
      </pc:sldChg>
      <pc:sldChg chg="del">
        <pc:chgData name="Omar Choudhry" userId="7e802f98-9170-4306-b59f-36dfa75ece39" providerId="ADAL" clId="{867055D9-6C88-7F42-A86C-80F34BA1B3AB}" dt="2025-02-17T07:10:21.627" v="19" actId="2696"/>
        <pc:sldMkLst>
          <pc:docMk/>
          <pc:sldMk cId="4135589442" sldId="275"/>
        </pc:sldMkLst>
      </pc:sldChg>
      <pc:sldChg chg="del">
        <pc:chgData name="Omar Choudhry" userId="7e802f98-9170-4306-b59f-36dfa75ece39" providerId="ADAL" clId="{867055D9-6C88-7F42-A86C-80F34BA1B3AB}" dt="2025-02-17T07:10:21.650" v="39" actId="2696"/>
        <pc:sldMkLst>
          <pc:docMk/>
          <pc:sldMk cId="951784493" sldId="276"/>
        </pc:sldMkLst>
      </pc:sldChg>
      <pc:sldChg chg="del">
        <pc:chgData name="Omar Choudhry" userId="7e802f98-9170-4306-b59f-36dfa75ece39" providerId="ADAL" clId="{867055D9-6C88-7F42-A86C-80F34BA1B3AB}" dt="2025-02-17T07:10:21.661" v="40" actId="2696"/>
        <pc:sldMkLst>
          <pc:docMk/>
          <pc:sldMk cId="3985103613" sldId="278"/>
        </pc:sldMkLst>
      </pc:sldChg>
      <pc:sldChg chg="del">
        <pc:chgData name="Omar Choudhry" userId="7e802f98-9170-4306-b59f-36dfa75ece39" providerId="ADAL" clId="{867055D9-6C88-7F42-A86C-80F34BA1B3AB}" dt="2025-02-17T07:10:21.637" v="27" actId="2696"/>
        <pc:sldMkLst>
          <pc:docMk/>
          <pc:sldMk cId="1359820365" sldId="280"/>
        </pc:sldMkLst>
      </pc:sldChg>
      <pc:sldChg chg="del">
        <pc:chgData name="Omar Choudhry" userId="7e802f98-9170-4306-b59f-36dfa75ece39" providerId="ADAL" clId="{867055D9-6C88-7F42-A86C-80F34BA1B3AB}" dt="2025-02-17T07:10:21.645" v="36" actId="2696"/>
        <pc:sldMkLst>
          <pc:docMk/>
          <pc:sldMk cId="3192039910" sldId="281"/>
        </pc:sldMkLst>
      </pc:sldChg>
      <pc:sldChg chg="del">
        <pc:chgData name="Omar Choudhry" userId="7e802f98-9170-4306-b59f-36dfa75ece39" providerId="ADAL" clId="{867055D9-6C88-7F42-A86C-80F34BA1B3AB}" dt="2025-02-17T07:10:21.635" v="25" actId="2696"/>
        <pc:sldMkLst>
          <pc:docMk/>
          <pc:sldMk cId="605633196" sldId="283"/>
        </pc:sldMkLst>
      </pc:sldChg>
      <pc:sldChg chg="delSp add del">
        <pc:chgData name="Omar Choudhry" userId="7e802f98-9170-4306-b59f-36dfa75ece39" providerId="ADAL" clId="{867055D9-6C88-7F42-A86C-80F34BA1B3AB}" dt="2025-02-17T12:06:13.285" v="975" actId="2696"/>
        <pc:sldMkLst>
          <pc:docMk/>
          <pc:sldMk cId="972927729" sldId="283"/>
        </pc:sldMkLst>
      </pc:sldChg>
      <pc:sldChg chg="delSp add del mod">
        <pc:chgData name="Omar Choudhry" userId="7e802f98-9170-4306-b59f-36dfa75ece39" providerId="ADAL" clId="{867055D9-6C88-7F42-A86C-80F34BA1B3AB}" dt="2025-02-17T12:06:04.033" v="970" actId="2696"/>
        <pc:sldMkLst>
          <pc:docMk/>
          <pc:sldMk cId="510899174" sldId="284"/>
        </pc:sldMkLst>
      </pc:sldChg>
      <pc:sldChg chg="del">
        <pc:chgData name="Omar Choudhry" userId="7e802f98-9170-4306-b59f-36dfa75ece39" providerId="ADAL" clId="{867055D9-6C88-7F42-A86C-80F34BA1B3AB}" dt="2025-02-17T07:10:21.633" v="23" actId="2696"/>
        <pc:sldMkLst>
          <pc:docMk/>
          <pc:sldMk cId="1715985200" sldId="285"/>
        </pc:sldMkLst>
      </pc:sldChg>
      <pc:sldChg chg="delSp add del mod">
        <pc:chgData name="Omar Choudhry" userId="7e802f98-9170-4306-b59f-36dfa75ece39" providerId="ADAL" clId="{867055D9-6C88-7F42-A86C-80F34BA1B3AB}" dt="2025-02-17T12:06:36.320" v="985" actId="2696"/>
        <pc:sldMkLst>
          <pc:docMk/>
          <pc:sldMk cId="3490899771" sldId="285"/>
        </pc:sldMkLst>
      </pc:sldChg>
      <pc:sldChg chg="del">
        <pc:chgData name="Omar Choudhry" userId="7e802f98-9170-4306-b59f-36dfa75ece39" providerId="ADAL" clId="{867055D9-6C88-7F42-A86C-80F34BA1B3AB}" dt="2025-02-17T07:10:21.643" v="33" actId="2696"/>
        <pc:sldMkLst>
          <pc:docMk/>
          <pc:sldMk cId="1807731425" sldId="286"/>
        </pc:sldMkLst>
      </pc:sldChg>
      <pc:sldChg chg="add del">
        <pc:chgData name="Omar Choudhry" userId="7e802f98-9170-4306-b59f-36dfa75ece39" providerId="ADAL" clId="{867055D9-6C88-7F42-A86C-80F34BA1B3AB}" dt="2025-02-17T12:06:46.285" v="990" actId="2696"/>
        <pc:sldMkLst>
          <pc:docMk/>
          <pc:sldMk cId="3219982810" sldId="286"/>
        </pc:sldMkLst>
      </pc:sldChg>
      <pc:sldChg chg="del">
        <pc:chgData name="Omar Choudhry" userId="7e802f98-9170-4306-b59f-36dfa75ece39" providerId="ADAL" clId="{867055D9-6C88-7F42-A86C-80F34BA1B3AB}" dt="2025-02-17T07:10:21.620" v="17" actId="2696"/>
        <pc:sldMkLst>
          <pc:docMk/>
          <pc:sldMk cId="4211519930" sldId="287"/>
        </pc:sldMkLst>
      </pc:sldChg>
      <pc:sldChg chg="addSp delSp modSp add del mod modAnim">
        <pc:chgData name="Omar Choudhry" userId="7e802f98-9170-4306-b59f-36dfa75ece39" providerId="ADAL" clId="{867055D9-6C88-7F42-A86C-80F34BA1B3AB}" dt="2025-02-17T12:03:04.570" v="952"/>
        <pc:sldMkLst>
          <pc:docMk/>
          <pc:sldMk cId="3511637132" sldId="289"/>
        </pc:sldMkLst>
        <pc:spChg chg="mod">
          <ac:chgData name="Omar Choudhry" userId="7e802f98-9170-4306-b59f-36dfa75ece39" providerId="ADAL" clId="{867055D9-6C88-7F42-A86C-80F34BA1B3AB}" dt="2025-02-17T09:59:02.338" v="219" actId="20577"/>
          <ac:spMkLst>
            <pc:docMk/>
            <pc:sldMk cId="3511637132" sldId="289"/>
            <ac:spMk id="2" creationId="{B8051CBA-7535-FAE1-27C4-000F2E2345B5}"/>
          </ac:spMkLst>
        </pc:spChg>
        <pc:picChg chg="add mod">
          <ac:chgData name="Omar Choudhry" userId="7e802f98-9170-4306-b59f-36dfa75ece39" providerId="ADAL" clId="{867055D9-6C88-7F42-A86C-80F34BA1B3AB}" dt="2025-02-17T12:02:48.876" v="943" actId="1076"/>
          <ac:picMkLst>
            <pc:docMk/>
            <pc:sldMk cId="3511637132" sldId="289"/>
            <ac:picMk id="9" creationId="{6DCEA688-4500-A623-A0D9-4E700F678886}"/>
          </ac:picMkLst>
        </pc:picChg>
        <pc:picChg chg="add mod">
          <ac:chgData name="Omar Choudhry" userId="7e802f98-9170-4306-b59f-36dfa75ece39" providerId="ADAL" clId="{867055D9-6C88-7F42-A86C-80F34BA1B3AB}" dt="2025-02-17T12:02:53.065" v="949" actId="1035"/>
          <ac:picMkLst>
            <pc:docMk/>
            <pc:sldMk cId="3511637132" sldId="289"/>
            <ac:picMk id="10" creationId="{D5ADFB05-0EFB-1340-42F8-ADE15619C507}"/>
          </ac:picMkLst>
        </pc:picChg>
        <pc:picChg chg="add mod">
          <ac:chgData name="Omar Choudhry" userId="7e802f98-9170-4306-b59f-36dfa75ece39" providerId="ADAL" clId="{867055D9-6C88-7F42-A86C-80F34BA1B3AB}" dt="2025-02-17T12:02:53.065" v="949" actId="1035"/>
          <ac:picMkLst>
            <pc:docMk/>
            <pc:sldMk cId="3511637132" sldId="289"/>
            <ac:picMk id="11" creationId="{0F5472CD-A2E5-61A6-CF29-2064CB7943B9}"/>
          </ac:picMkLst>
        </pc:picChg>
      </pc:sldChg>
      <pc:sldChg chg="addSp delSp modSp add del mod delAnim">
        <pc:chgData name="Omar Choudhry" userId="7e802f98-9170-4306-b59f-36dfa75ece39" providerId="ADAL" clId="{867055D9-6C88-7F42-A86C-80F34BA1B3AB}" dt="2025-02-17T10:09:27.935" v="694" actId="2696"/>
        <pc:sldMkLst>
          <pc:docMk/>
          <pc:sldMk cId="1197420639" sldId="290"/>
        </pc:sldMkLst>
      </pc:sldChg>
      <pc:sldChg chg="del">
        <pc:chgData name="Omar Choudhry" userId="7e802f98-9170-4306-b59f-36dfa75ece39" providerId="ADAL" clId="{867055D9-6C88-7F42-A86C-80F34BA1B3AB}" dt="2025-02-17T07:10:23.778" v="41" actId="2696"/>
        <pc:sldMkLst>
          <pc:docMk/>
          <pc:sldMk cId="2582236494" sldId="290"/>
        </pc:sldMkLst>
      </pc:sldChg>
      <pc:sldChg chg="del">
        <pc:chgData name="Omar Choudhry" userId="7e802f98-9170-4306-b59f-36dfa75ece39" providerId="ADAL" clId="{867055D9-6C88-7F42-A86C-80F34BA1B3AB}" dt="2025-02-17T07:10:21.637" v="26" actId="2696"/>
        <pc:sldMkLst>
          <pc:docMk/>
          <pc:sldMk cId="1719760050" sldId="291"/>
        </pc:sldMkLst>
      </pc:sldChg>
      <pc:sldChg chg="delSp add del mod">
        <pc:chgData name="Omar Choudhry" userId="7e802f98-9170-4306-b59f-36dfa75ece39" providerId="ADAL" clId="{867055D9-6C88-7F42-A86C-80F34BA1B3AB}" dt="2025-02-17T12:07:20.347" v="1008" actId="2696"/>
        <pc:sldMkLst>
          <pc:docMk/>
          <pc:sldMk cId="2188723780" sldId="291"/>
        </pc:sldMkLst>
      </pc:sldChg>
      <pc:sldChg chg="addSp delSp modSp add del mod addAnim delAnim modAnim">
        <pc:chgData name="Omar Choudhry" userId="7e802f98-9170-4306-b59f-36dfa75ece39" providerId="ADAL" clId="{867055D9-6C88-7F42-A86C-80F34BA1B3AB}" dt="2025-02-17T10:10:07.326" v="741" actId="2696"/>
        <pc:sldMkLst>
          <pc:docMk/>
          <pc:sldMk cId="3510304465" sldId="291"/>
        </pc:sldMkLst>
      </pc:sldChg>
      <pc:sldChg chg="addSp delSp modSp add mod modAnim">
        <pc:chgData name="Omar Choudhry" userId="7e802f98-9170-4306-b59f-36dfa75ece39" providerId="ADAL" clId="{867055D9-6C88-7F42-A86C-80F34BA1B3AB}" dt="2025-02-17T10:23:22.699" v="793" actId="1076"/>
        <pc:sldMkLst>
          <pc:docMk/>
          <pc:sldMk cId="2231071564" sldId="292"/>
        </pc:sldMkLst>
        <pc:spChg chg="mod">
          <ac:chgData name="Omar Choudhry" userId="7e802f98-9170-4306-b59f-36dfa75ece39" providerId="ADAL" clId="{867055D9-6C88-7F42-A86C-80F34BA1B3AB}" dt="2025-02-17T09:59:35.433" v="264" actId="20577"/>
          <ac:spMkLst>
            <pc:docMk/>
            <pc:sldMk cId="2231071564" sldId="292"/>
            <ac:spMk id="2" creationId="{E8C03C7B-F797-3000-C401-A606B59F22FF}"/>
          </ac:spMkLst>
        </pc:spChg>
        <pc:picChg chg="add mod">
          <ac:chgData name="Omar Choudhry" userId="7e802f98-9170-4306-b59f-36dfa75ece39" providerId="ADAL" clId="{867055D9-6C88-7F42-A86C-80F34BA1B3AB}" dt="2025-02-17T10:23:22.699" v="793" actId="1076"/>
          <ac:picMkLst>
            <pc:docMk/>
            <pc:sldMk cId="2231071564" sldId="292"/>
            <ac:picMk id="3" creationId="{25349E67-311F-D227-C762-920EA706E5F3}"/>
          </ac:picMkLst>
        </pc:picChg>
      </pc:sldChg>
      <pc:sldChg chg="del">
        <pc:chgData name="Omar Choudhry" userId="7e802f98-9170-4306-b59f-36dfa75ece39" providerId="ADAL" clId="{867055D9-6C88-7F42-A86C-80F34BA1B3AB}" dt="2025-02-17T07:10:21.638" v="28" actId="2696"/>
        <pc:sldMkLst>
          <pc:docMk/>
          <pc:sldMk cId="3180119191" sldId="292"/>
        </pc:sldMkLst>
      </pc:sldChg>
      <pc:sldChg chg="del">
        <pc:chgData name="Omar Choudhry" userId="7e802f98-9170-4306-b59f-36dfa75ece39" providerId="ADAL" clId="{867055D9-6C88-7F42-A86C-80F34BA1B3AB}" dt="2025-02-17T07:10:21.629" v="20" actId="2696"/>
        <pc:sldMkLst>
          <pc:docMk/>
          <pc:sldMk cId="873832757" sldId="293"/>
        </pc:sldMkLst>
      </pc:sldChg>
      <pc:sldChg chg="modSp add del mod">
        <pc:chgData name="Omar Choudhry" userId="7e802f98-9170-4306-b59f-36dfa75ece39" providerId="ADAL" clId="{867055D9-6C88-7F42-A86C-80F34BA1B3AB}" dt="2025-02-17T15:36:01.888" v="1081" actId="2696"/>
        <pc:sldMkLst>
          <pc:docMk/>
          <pc:sldMk cId="1180269392" sldId="293"/>
        </pc:sldMkLst>
      </pc:sldChg>
      <pc:sldChg chg="modSp add mod">
        <pc:chgData name="Omar Choudhry" userId="7e802f98-9170-4306-b59f-36dfa75ece39" providerId="ADAL" clId="{867055D9-6C88-7F42-A86C-80F34BA1B3AB}" dt="2025-02-17T15:41:49.681" v="1407"/>
        <pc:sldMkLst>
          <pc:docMk/>
          <pc:sldMk cId="952449038" sldId="294"/>
        </pc:sldMkLst>
        <pc:spChg chg="mod">
          <ac:chgData name="Omar Choudhry" userId="7e802f98-9170-4306-b59f-36dfa75ece39" providerId="ADAL" clId="{867055D9-6C88-7F42-A86C-80F34BA1B3AB}" dt="2025-02-17T15:41:49.681" v="1407"/>
          <ac:spMkLst>
            <pc:docMk/>
            <pc:sldMk cId="952449038" sldId="294"/>
            <ac:spMk id="2" creationId="{871BBE5E-5095-3894-8649-D1B14FD4B8B1}"/>
          </ac:spMkLst>
        </pc:spChg>
        <pc:spChg chg="mod">
          <ac:chgData name="Omar Choudhry" userId="7e802f98-9170-4306-b59f-36dfa75ece39" providerId="ADAL" clId="{867055D9-6C88-7F42-A86C-80F34BA1B3AB}" dt="2025-02-17T15:39:28.747" v="1209" actId="20577"/>
          <ac:spMkLst>
            <pc:docMk/>
            <pc:sldMk cId="952449038" sldId="294"/>
            <ac:spMk id="7" creationId="{62ECB85E-E6DC-ABE6-0FF7-F529DD3C7CA9}"/>
          </ac:spMkLst>
        </pc:spChg>
      </pc:sldChg>
      <pc:sldChg chg="del">
        <pc:chgData name="Omar Choudhry" userId="7e802f98-9170-4306-b59f-36dfa75ece39" providerId="ADAL" clId="{867055D9-6C88-7F42-A86C-80F34BA1B3AB}" dt="2025-02-17T07:10:21.642" v="32" actId="2696"/>
        <pc:sldMkLst>
          <pc:docMk/>
          <pc:sldMk cId="3034694292" sldId="294"/>
        </pc:sldMkLst>
      </pc:sldChg>
      <pc:sldChg chg="addSp delSp modSp add mod ord">
        <pc:chgData name="Omar Choudhry" userId="7e802f98-9170-4306-b59f-36dfa75ece39" providerId="ADAL" clId="{867055D9-6C88-7F42-A86C-80F34BA1B3AB}" dt="2025-02-17T15:36:00.763" v="1080" actId="20578"/>
        <pc:sldMkLst>
          <pc:docMk/>
          <pc:sldMk cId="193760921" sldId="295"/>
        </pc:sldMkLst>
        <pc:spChg chg="mod">
          <ac:chgData name="Omar Choudhry" userId="7e802f98-9170-4306-b59f-36dfa75ece39" providerId="ADAL" clId="{867055D9-6C88-7F42-A86C-80F34BA1B3AB}" dt="2025-02-17T15:35:58.103" v="1079" actId="20577"/>
          <ac:spMkLst>
            <pc:docMk/>
            <pc:sldMk cId="193760921" sldId="295"/>
            <ac:spMk id="2" creationId="{3AA76E98-F64F-2251-7CE4-03B244C0FE32}"/>
          </ac:spMkLst>
        </pc:spChg>
        <pc:picChg chg="add mod">
          <ac:chgData name="Omar Choudhry" userId="7e802f98-9170-4306-b59f-36dfa75ece39" providerId="ADAL" clId="{867055D9-6C88-7F42-A86C-80F34BA1B3AB}" dt="2025-02-17T12:09:13.115" v="1061" actId="1076"/>
          <ac:picMkLst>
            <pc:docMk/>
            <pc:sldMk cId="193760921" sldId="295"/>
            <ac:picMk id="3" creationId="{1037000D-3AFC-8131-4332-6AFF016CAD48}"/>
          </ac:picMkLst>
        </pc:picChg>
        <pc:picChg chg="add mod">
          <ac:chgData name="Omar Choudhry" userId="7e802f98-9170-4306-b59f-36dfa75ece39" providerId="ADAL" clId="{867055D9-6C88-7F42-A86C-80F34BA1B3AB}" dt="2025-02-17T12:09:17.024" v="1064" actId="1076"/>
          <ac:picMkLst>
            <pc:docMk/>
            <pc:sldMk cId="193760921" sldId="295"/>
            <ac:picMk id="5" creationId="{CB1FEC75-D067-14C5-5C50-DB3D5AD3F0BC}"/>
          </ac:picMkLst>
        </pc:picChg>
        <pc:picChg chg="add mod">
          <ac:chgData name="Omar Choudhry" userId="7e802f98-9170-4306-b59f-36dfa75ece39" providerId="ADAL" clId="{867055D9-6C88-7F42-A86C-80F34BA1B3AB}" dt="2025-02-17T12:09:16.147" v="1063" actId="1076"/>
          <ac:picMkLst>
            <pc:docMk/>
            <pc:sldMk cId="193760921" sldId="295"/>
            <ac:picMk id="6" creationId="{D910590B-AF2B-6220-0C9B-D67BB1A074E1}"/>
          </ac:picMkLst>
        </pc:picChg>
        <pc:picChg chg="add mod">
          <ac:chgData name="Omar Choudhry" userId="7e802f98-9170-4306-b59f-36dfa75ece39" providerId="ADAL" clId="{867055D9-6C88-7F42-A86C-80F34BA1B3AB}" dt="2025-02-17T12:09:20.047" v="1065" actId="1076"/>
          <ac:picMkLst>
            <pc:docMk/>
            <pc:sldMk cId="193760921" sldId="295"/>
            <ac:picMk id="8" creationId="{407CA8CF-BB1E-0A24-5170-715EAEE5F19C}"/>
          </ac:picMkLst>
        </pc:picChg>
      </pc:sldChg>
      <pc:sldChg chg="del">
        <pc:chgData name="Omar Choudhry" userId="7e802f98-9170-4306-b59f-36dfa75ece39" providerId="ADAL" clId="{867055D9-6C88-7F42-A86C-80F34BA1B3AB}" dt="2025-02-17T07:10:21.622" v="18" actId="2696"/>
        <pc:sldMkLst>
          <pc:docMk/>
          <pc:sldMk cId="3567544367" sldId="295"/>
        </pc:sldMkLst>
      </pc:sldChg>
      <pc:sldChg chg="addSp delSp modSp add mod">
        <pc:chgData name="Omar Choudhry" userId="7e802f98-9170-4306-b59f-36dfa75ece39" providerId="ADAL" clId="{867055D9-6C88-7F42-A86C-80F34BA1B3AB}" dt="2025-02-17T15:50:39.997" v="1516" actId="14100"/>
        <pc:sldMkLst>
          <pc:docMk/>
          <pc:sldMk cId="1329995632" sldId="296"/>
        </pc:sldMkLst>
        <pc:spChg chg="mod">
          <ac:chgData name="Omar Choudhry" userId="7e802f98-9170-4306-b59f-36dfa75ece39" providerId="ADAL" clId="{867055D9-6C88-7F42-A86C-80F34BA1B3AB}" dt="2025-02-17T10:00:31.974" v="319"/>
          <ac:spMkLst>
            <pc:docMk/>
            <pc:sldMk cId="1329995632" sldId="296"/>
            <ac:spMk id="2" creationId="{6AFA85A8-CFC9-83E3-2A0C-B6912B3C4DCE}"/>
          </ac:spMkLst>
        </pc:spChg>
        <pc:picChg chg="add mod">
          <ac:chgData name="Omar Choudhry" userId="7e802f98-9170-4306-b59f-36dfa75ece39" providerId="ADAL" clId="{867055D9-6C88-7F42-A86C-80F34BA1B3AB}" dt="2025-02-17T15:48:54.994" v="1494" actId="1076"/>
          <ac:picMkLst>
            <pc:docMk/>
            <pc:sldMk cId="1329995632" sldId="296"/>
            <ac:picMk id="5" creationId="{56227300-0B54-315A-A43E-24231A752614}"/>
          </ac:picMkLst>
        </pc:picChg>
        <pc:picChg chg="add mod">
          <ac:chgData name="Omar Choudhry" userId="7e802f98-9170-4306-b59f-36dfa75ece39" providerId="ADAL" clId="{867055D9-6C88-7F42-A86C-80F34BA1B3AB}" dt="2025-02-17T15:49:18.413" v="1500" actId="1076"/>
          <ac:picMkLst>
            <pc:docMk/>
            <pc:sldMk cId="1329995632" sldId="296"/>
            <ac:picMk id="8" creationId="{04806558-D958-B8C3-F152-58BFF05EA732}"/>
          </ac:picMkLst>
        </pc:picChg>
        <pc:picChg chg="add mod">
          <ac:chgData name="Omar Choudhry" userId="7e802f98-9170-4306-b59f-36dfa75ece39" providerId="ADAL" clId="{867055D9-6C88-7F42-A86C-80F34BA1B3AB}" dt="2025-02-17T15:50:39.997" v="1516" actId="14100"/>
          <ac:picMkLst>
            <pc:docMk/>
            <pc:sldMk cId="1329995632" sldId="296"/>
            <ac:picMk id="10" creationId="{96412D9D-ABCE-2C82-BCDB-A0248FD0747A}"/>
          </ac:picMkLst>
        </pc:picChg>
      </pc:sldChg>
      <pc:sldChg chg="del">
        <pc:chgData name="Omar Choudhry" userId="7e802f98-9170-4306-b59f-36dfa75ece39" providerId="ADAL" clId="{867055D9-6C88-7F42-A86C-80F34BA1B3AB}" dt="2025-02-17T07:10:21.640" v="29" actId="2696"/>
        <pc:sldMkLst>
          <pc:docMk/>
          <pc:sldMk cId="3962496188" sldId="296"/>
        </pc:sldMkLst>
      </pc:sldChg>
      <pc:sldChg chg="addSp delSp modSp add mod">
        <pc:chgData name="Omar Choudhry" userId="7e802f98-9170-4306-b59f-36dfa75ece39" providerId="ADAL" clId="{867055D9-6C88-7F42-A86C-80F34BA1B3AB}" dt="2025-02-17T16:37:02.979" v="1573" actId="1076"/>
        <pc:sldMkLst>
          <pc:docMk/>
          <pc:sldMk cId="305995993" sldId="297"/>
        </pc:sldMkLst>
        <pc:spChg chg="mod">
          <ac:chgData name="Omar Choudhry" userId="7e802f98-9170-4306-b59f-36dfa75ece39" providerId="ADAL" clId="{867055D9-6C88-7F42-A86C-80F34BA1B3AB}" dt="2025-02-17T10:00:41.031" v="334" actId="20577"/>
          <ac:spMkLst>
            <pc:docMk/>
            <pc:sldMk cId="305995993" sldId="297"/>
            <ac:spMk id="2" creationId="{CFE70F86-9D85-FF6E-3657-3735E580A640}"/>
          </ac:spMkLst>
        </pc:spChg>
        <pc:picChg chg="add mod">
          <ac:chgData name="Omar Choudhry" userId="7e802f98-9170-4306-b59f-36dfa75ece39" providerId="ADAL" clId="{867055D9-6C88-7F42-A86C-80F34BA1B3AB}" dt="2025-02-17T16:36:49.576" v="1562" actId="1076"/>
          <ac:picMkLst>
            <pc:docMk/>
            <pc:sldMk cId="305995993" sldId="297"/>
            <ac:picMk id="5" creationId="{5E14A603-EBAA-E192-0245-B176B5039AAE}"/>
          </ac:picMkLst>
        </pc:picChg>
        <pc:picChg chg="add mod modCrop">
          <ac:chgData name="Omar Choudhry" userId="7e802f98-9170-4306-b59f-36dfa75ece39" providerId="ADAL" clId="{867055D9-6C88-7F42-A86C-80F34BA1B3AB}" dt="2025-02-17T16:37:02.979" v="1573" actId="1076"/>
          <ac:picMkLst>
            <pc:docMk/>
            <pc:sldMk cId="305995993" sldId="297"/>
            <ac:picMk id="8" creationId="{97206C95-1C5D-6ED4-4DCB-259F9BEFEDB4}"/>
          </ac:picMkLst>
        </pc:picChg>
        <pc:picChg chg="add mod modCrop">
          <ac:chgData name="Omar Choudhry" userId="7e802f98-9170-4306-b59f-36dfa75ece39" providerId="ADAL" clId="{867055D9-6C88-7F42-A86C-80F34BA1B3AB}" dt="2025-02-17T16:37:00.421" v="1572" actId="1076"/>
          <ac:picMkLst>
            <pc:docMk/>
            <pc:sldMk cId="305995993" sldId="297"/>
            <ac:picMk id="9" creationId="{642BA5C7-AFDD-E150-DE7F-7A003BCAA32E}"/>
          </ac:picMkLst>
        </pc:picChg>
      </pc:sldChg>
      <pc:sldChg chg="del">
        <pc:chgData name="Omar Choudhry" userId="7e802f98-9170-4306-b59f-36dfa75ece39" providerId="ADAL" clId="{867055D9-6C88-7F42-A86C-80F34BA1B3AB}" dt="2025-02-17T07:10:21.646" v="37" actId="2696"/>
        <pc:sldMkLst>
          <pc:docMk/>
          <pc:sldMk cId="4067029676" sldId="297"/>
        </pc:sldMkLst>
      </pc:sldChg>
      <pc:sldChg chg="del">
        <pc:chgData name="Omar Choudhry" userId="7e802f98-9170-4306-b59f-36dfa75ece39" providerId="ADAL" clId="{867055D9-6C88-7F42-A86C-80F34BA1B3AB}" dt="2025-02-17T07:10:21.644" v="34" actId="2696"/>
        <pc:sldMkLst>
          <pc:docMk/>
          <pc:sldMk cId="2287172812" sldId="298"/>
        </pc:sldMkLst>
      </pc:sldChg>
      <pc:sldChg chg="modSp add del mod">
        <pc:chgData name="Omar Choudhry" userId="7e802f98-9170-4306-b59f-36dfa75ece39" providerId="ADAL" clId="{867055D9-6C88-7F42-A86C-80F34BA1B3AB}" dt="2025-02-17T16:33:17.308" v="1517" actId="2696"/>
        <pc:sldMkLst>
          <pc:docMk/>
          <pc:sldMk cId="2999662965" sldId="298"/>
        </pc:sldMkLst>
      </pc:sldChg>
      <pc:sldChg chg="addSp delSp modSp add mod">
        <pc:chgData name="Omar Choudhry" userId="7e802f98-9170-4306-b59f-36dfa75ece39" providerId="ADAL" clId="{867055D9-6C88-7F42-A86C-80F34BA1B3AB}" dt="2025-02-17T16:33:51.423" v="1521" actId="1076"/>
        <pc:sldMkLst>
          <pc:docMk/>
          <pc:sldMk cId="469517246" sldId="299"/>
        </pc:sldMkLst>
        <pc:spChg chg="mod">
          <ac:chgData name="Omar Choudhry" userId="7e802f98-9170-4306-b59f-36dfa75ece39" providerId="ADAL" clId="{867055D9-6C88-7F42-A86C-80F34BA1B3AB}" dt="2025-02-17T10:08:07.329" v="600" actId="20577"/>
          <ac:spMkLst>
            <pc:docMk/>
            <pc:sldMk cId="469517246" sldId="299"/>
            <ac:spMk id="2" creationId="{9ACAF2AC-60BD-736D-2776-446C6BDA68E5}"/>
          </ac:spMkLst>
        </pc:spChg>
        <pc:picChg chg="add mod">
          <ac:chgData name="Omar Choudhry" userId="7e802f98-9170-4306-b59f-36dfa75ece39" providerId="ADAL" clId="{867055D9-6C88-7F42-A86C-80F34BA1B3AB}" dt="2025-02-17T16:33:51.423" v="1521" actId="1076"/>
          <ac:picMkLst>
            <pc:docMk/>
            <pc:sldMk cId="469517246" sldId="299"/>
            <ac:picMk id="12290" creationId="{DC2E3077-2197-6C75-B39C-1DF34C77CD7B}"/>
          </ac:picMkLst>
        </pc:picChg>
      </pc:sldChg>
      <pc:sldChg chg="del">
        <pc:chgData name="Omar Choudhry" userId="7e802f98-9170-4306-b59f-36dfa75ece39" providerId="ADAL" clId="{867055D9-6C88-7F42-A86C-80F34BA1B3AB}" dt="2025-02-17T07:10:21.630" v="21" actId="2696"/>
        <pc:sldMkLst>
          <pc:docMk/>
          <pc:sldMk cId="2777352864" sldId="299"/>
        </pc:sldMkLst>
      </pc:sldChg>
      <pc:sldChg chg="del">
        <pc:chgData name="Omar Choudhry" userId="7e802f98-9170-4306-b59f-36dfa75ece39" providerId="ADAL" clId="{867055D9-6C88-7F42-A86C-80F34BA1B3AB}" dt="2025-02-17T07:10:21.644" v="35" actId="2696"/>
        <pc:sldMkLst>
          <pc:docMk/>
          <pc:sldMk cId="1193602466" sldId="300"/>
        </pc:sldMkLst>
      </pc:sldChg>
      <pc:sldChg chg="modSp add del mod">
        <pc:chgData name="Omar Choudhry" userId="7e802f98-9170-4306-b59f-36dfa75ece39" providerId="ADAL" clId="{867055D9-6C88-7F42-A86C-80F34BA1B3AB}" dt="2025-02-17T15:45:57.398" v="1466" actId="2696"/>
        <pc:sldMkLst>
          <pc:docMk/>
          <pc:sldMk cId="2124156492" sldId="300"/>
        </pc:sldMkLst>
      </pc:sldChg>
      <pc:sldChg chg="addSp delSp modSp add mod">
        <pc:chgData name="Omar Choudhry" userId="7e802f98-9170-4306-b59f-36dfa75ece39" providerId="ADAL" clId="{867055D9-6C88-7F42-A86C-80F34BA1B3AB}" dt="2025-02-17T22:23:09.752" v="1757" actId="1076"/>
        <pc:sldMkLst>
          <pc:docMk/>
          <pc:sldMk cId="28064597" sldId="301"/>
        </pc:sldMkLst>
        <pc:spChg chg="mod">
          <ac:chgData name="Omar Choudhry" userId="7e802f98-9170-4306-b59f-36dfa75ece39" providerId="ADAL" clId="{867055D9-6C88-7F42-A86C-80F34BA1B3AB}" dt="2025-02-17T10:08:38.182" v="633" actId="20577"/>
          <ac:spMkLst>
            <pc:docMk/>
            <pc:sldMk cId="28064597" sldId="301"/>
            <ac:spMk id="2" creationId="{0870D9F1-304A-831B-3722-FF1546F1150F}"/>
          </ac:spMkLst>
        </pc:spChg>
        <pc:picChg chg="add mod modCrop">
          <ac:chgData name="Omar Choudhry" userId="7e802f98-9170-4306-b59f-36dfa75ece39" providerId="ADAL" clId="{867055D9-6C88-7F42-A86C-80F34BA1B3AB}" dt="2025-02-17T22:23:07.665" v="1756" actId="1076"/>
          <ac:picMkLst>
            <pc:docMk/>
            <pc:sldMk cId="28064597" sldId="301"/>
            <ac:picMk id="5" creationId="{4D07B62F-B92C-1960-E9F3-EF063E8BB1D2}"/>
          </ac:picMkLst>
        </pc:picChg>
        <pc:picChg chg="add mod modCrop">
          <ac:chgData name="Omar Choudhry" userId="7e802f98-9170-4306-b59f-36dfa75ece39" providerId="ADAL" clId="{867055D9-6C88-7F42-A86C-80F34BA1B3AB}" dt="2025-02-17T22:23:09.752" v="1757" actId="1076"/>
          <ac:picMkLst>
            <pc:docMk/>
            <pc:sldMk cId="28064597" sldId="301"/>
            <ac:picMk id="6" creationId="{B8FD4074-5D19-9513-0389-63A8B3D4D626}"/>
          </ac:picMkLst>
        </pc:picChg>
      </pc:sldChg>
      <pc:sldChg chg="del">
        <pc:chgData name="Omar Choudhry" userId="7e802f98-9170-4306-b59f-36dfa75ece39" providerId="ADAL" clId="{867055D9-6C88-7F42-A86C-80F34BA1B3AB}" dt="2025-02-17T07:10:21.640" v="30" actId="2696"/>
        <pc:sldMkLst>
          <pc:docMk/>
          <pc:sldMk cId="1712044046" sldId="301"/>
        </pc:sldMkLst>
      </pc:sldChg>
      <pc:sldChg chg="del">
        <pc:chgData name="Omar Choudhry" userId="7e802f98-9170-4306-b59f-36dfa75ece39" providerId="ADAL" clId="{867055D9-6C88-7F42-A86C-80F34BA1B3AB}" dt="2025-02-17T07:10:21.646" v="38" actId="2696"/>
        <pc:sldMkLst>
          <pc:docMk/>
          <pc:sldMk cId="1858668783" sldId="302"/>
        </pc:sldMkLst>
      </pc:sldChg>
      <pc:sldChg chg="addSp delSp modSp add mod">
        <pc:chgData name="Omar Choudhry" userId="7e802f98-9170-4306-b59f-36dfa75ece39" providerId="ADAL" clId="{867055D9-6C88-7F42-A86C-80F34BA1B3AB}" dt="2025-02-17T22:30:32.886" v="1803" actId="21"/>
        <pc:sldMkLst>
          <pc:docMk/>
          <pc:sldMk cId="3563411510" sldId="302"/>
        </pc:sldMkLst>
        <pc:spChg chg="mod">
          <ac:chgData name="Omar Choudhry" userId="7e802f98-9170-4306-b59f-36dfa75ece39" providerId="ADAL" clId="{867055D9-6C88-7F42-A86C-80F34BA1B3AB}" dt="2025-02-17T10:08:45.714" v="654" actId="20577"/>
          <ac:spMkLst>
            <pc:docMk/>
            <pc:sldMk cId="3563411510" sldId="302"/>
            <ac:spMk id="2" creationId="{0E8AF00C-8DF7-800B-8477-7F7AFCB96F24}"/>
          </ac:spMkLst>
        </pc:spChg>
        <pc:picChg chg="add mod">
          <ac:chgData name="Omar Choudhry" userId="7e802f98-9170-4306-b59f-36dfa75ece39" providerId="ADAL" clId="{867055D9-6C88-7F42-A86C-80F34BA1B3AB}" dt="2025-02-17T22:29:36.269" v="1799" actId="1036"/>
          <ac:picMkLst>
            <pc:docMk/>
            <pc:sldMk cId="3563411510" sldId="302"/>
            <ac:picMk id="5" creationId="{5AC1E639-AD68-69A4-98CD-FE5EBB41BA32}"/>
          </ac:picMkLst>
        </pc:picChg>
        <pc:picChg chg="add mod">
          <ac:chgData name="Omar Choudhry" userId="7e802f98-9170-4306-b59f-36dfa75ece39" providerId="ADAL" clId="{867055D9-6C88-7F42-A86C-80F34BA1B3AB}" dt="2025-02-17T22:29:36.269" v="1799" actId="1036"/>
          <ac:picMkLst>
            <pc:docMk/>
            <pc:sldMk cId="3563411510" sldId="302"/>
            <ac:picMk id="8" creationId="{F3DA8C1A-1E97-EC28-9EA6-767E3CA8C5B1}"/>
          </ac:picMkLst>
        </pc:picChg>
      </pc:sldChg>
      <pc:sldChg chg="del">
        <pc:chgData name="Omar Choudhry" userId="7e802f98-9170-4306-b59f-36dfa75ece39" providerId="ADAL" clId="{867055D9-6C88-7F42-A86C-80F34BA1B3AB}" dt="2025-02-17T07:10:21.641" v="31" actId="2696"/>
        <pc:sldMkLst>
          <pc:docMk/>
          <pc:sldMk cId="1985155631" sldId="303"/>
        </pc:sldMkLst>
      </pc:sldChg>
      <pc:sldChg chg="addSp delSp modSp add del mod">
        <pc:chgData name="Omar Choudhry" userId="7e802f98-9170-4306-b59f-36dfa75ece39" providerId="ADAL" clId="{867055D9-6C88-7F42-A86C-80F34BA1B3AB}" dt="2025-02-17T16:40:59.204" v="1698" actId="1076"/>
        <pc:sldMkLst>
          <pc:docMk/>
          <pc:sldMk cId="3181197339" sldId="303"/>
        </pc:sldMkLst>
        <pc:spChg chg="mod">
          <ac:chgData name="Omar Choudhry" userId="7e802f98-9170-4306-b59f-36dfa75ece39" providerId="ADAL" clId="{867055D9-6C88-7F42-A86C-80F34BA1B3AB}" dt="2025-02-17T10:08:52.787" v="682" actId="20577"/>
          <ac:spMkLst>
            <pc:docMk/>
            <pc:sldMk cId="3181197339" sldId="303"/>
            <ac:spMk id="2" creationId="{2DA77C1D-1D29-1B7D-BE44-2CFE9B46EF10}"/>
          </ac:spMkLst>
        </pc:spChg>
        <pc:picChg chg="add mod">
          <ac:chgData name="Omar Choudhry" userId="7e802f98-9170-4306-b59f-36dfa75ece39" providerId="ADAL" clId="{867055D9-6C88-7F42-A86C-80F34BA1B3AB}" dt="2025-02-17T16:40:59.204" v="1698" actId="1076"/>
          <ac:picMkLst>
            <pc:docMk/>
            <pc:sldMk cId="3181197339" sldId="303"/>
            <ac:picMk id="2050" creationId="{E6B1D2A0-DEC5-23BA-4DB0-3AFBB769507F}"/>
          </ac:picMkLst>
        </pc:picChg>
      </pc:sldChg>
      <pc:sldChg chg="del">
        <pc:chgData name="Omar Choudhry" userId="7e802f98-9170-4306-b59f-36dfa75ece39" providerId="ADAL" clId="{867055D9-6C88-7F42-A86C-80F34BA1B3AB}" dt="2025-02-17T07:10:21.632" v="22" actId="2696"/>
        <pc:sldMkLst>
          <pc:docMk/>
          <pc:sldMk cId="2368193174" sldId="304"/>
        </pc:sldMkLst>
      </pc:sldChg>
      <pc:sldChg chg="addSp delSp modSp add del">
        <pc:chgData name="Omar Choudhry" userId="7e802f98-9170-4306-b59f-36dfa75ece39" providerId="ADAL" clId="{867055D9-6C88-7F42-A86C-80F34BA1B3AB}" dt="2025-02-17T16:40:04.522" v="1687" actId="2696"/>
        <pc:sldMkLst>
          <pc:docMk/>
          <pc:sldMk cId="2844444315" sldId="304"/>
        </pc:sldMkLst>
      </pc:sldChg>
      <pc:sldChg chg="del">
        <pc:chgData name="Omar Choudhry" userId="7e802f98-9170-4306-b59f-36dfa75ece39" providerId="ADAL" clId="{867055D9-6C88-7F42-A86C-80F34BA1B3AB}" dt="2025-02-17T07:10:21.634" v="24" actId="2696"/>
        <pc:sldMkLst>
          <pc:docMk/>
          <pc:sldMk cId="1588503642" sldId="305"/>
        </pc:sldMkLst>
      </pc:sldChg>
      <pc:sldChg chg="addSp delSp modSp add mod ord">
        <pc:chgData name="Omar Choudhry" userId="7e802f98-9170-4306-b59f-36dfa75ece39" providerId="ADAL" clId="{867055D9-6C88-7F42-A86C-80F34BA1B3AB}" dt="2025-02-17T12:06:00.246" v="969" actId="14100"/>
        <pc:sldMkLst>
          <pc:docMk/>
          <pc:sldMk cId="1776700201" sldId="305"/>
        </pc:sldMkLst>
        <pc:spChg chg="mod">
          <ac:chgData name="Omar Choudhry" userId="7e802f98-9170-4306-b59f-36dfa75ece39" providerId="ADAL" clId="{867055D9-6C88-7F42-A86C-80F34BA1B3AB}" dt="2025-02-17T10:09:51.015" v="709" actId="20577"/>
          <ac:spMkLst>
            <pc:docMk/>
            <pc:sldMk cId="1776700201" sldId="305"/>
            <ac:spMk id="2" creationId="{F6433593-4CA5-C99B-6A96-AC93C57A8F6B}"/>
          </ac:spMkLst>
        </pc:spChg>
        <pc:picChg chg="add mod">
          <ac:chgData name="Omar Choudhry" userId="7e802f98-9170-4306-b59f-36dfa75ece39" providerId="ADAL" clId="{867055D9-6C88-7F42-A86C-80F34BA1B3AB}" dt="2025-02-17T12:05:55.509" v="967" actId="14100"/>
          <ac:picMkLst>
            <pc:docMk/>
            <pc:sldMk cId="1776700201" sldId="305"/>
            <ac:picMk id="6" creationId="{9EDD5F38-63F7-359D-529D-B463BD21A626}"/>
          </ac:picMkLst>
        </pc:picChg>
        <pc:picChg chg="add mod">
          <ac:chgData name="Omar Choudhry" userId="7e802f98-9170-4306-b59f-36dfa75ece39" providerId="ADAL" clId="{867055D9-6C88-7F42-A86C-80F34BA1B3AB}" dt="2025-02-17T12:06:00.246" v="969" actId="14100"/>
          <ac:picMkLst>
            <pc:docMk/>
            <pc:sldMk cId="1776700201" sldId="305"/>
            <ac:picMk id="7" creationId="{5F8E803D-35AF-F829-5CB7-14AB14E7B157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22:18:09.064" v="1735" actId="404"/>
        <pc:sldMkLst>
          <pc:docMk/>
          <pc:sldMk cId="2887637076" sldId="306"/>
        </pc:sldMkLst>
        <pc:spChg chg="mod">
          <ac:chgData name="Omar Choudhry" userId="7e802f98-9170-4306-b59f-36dfa75ece39" providerId="ADAL" clId="{867055D9-6C88-7F42-A86C-80F34BA1B3AB}" dt="2025-02-17T15:41:10.404" v="1403" actId="20577"/>
          <ac:spMkLst>
            <pc:docMk/>
            <pc:sldMk cId="2887637076" sldId="306"/>
            <ac:spMk id="2" creationId="{4EF469CC-7A97-40B7-65A0-BC88B1F8C66C}"/>
          </ac:spMkLst>
        </pc:spChg>
        <pc:spChg chg="mod">
          <ac:chgData name="Omar Choudhry" userId="7e802f98-9170-4306-b59f-36dfa75ece39" providerId="ADAL" clId="{867055D9-6C88-7F42-A86C-80F34BA1B3AB}" dt="2025-02-17T22:18:09.064" v="1735" actId="404"/>
          <ac:spMkLst>
            <pc:docMk/>
            <pc:sldMk cId="2887637076" sldId="306"/>
            <ac:spMk id="5" creationId="{51A95212-A2C5-535D-BDD5-129B31088A5F}"/>
          </ac:spMkLst>
        </pc:spChg>
      </pc:sldChg>
      <pc:sldChg chg="addSp delSp modSp add mod">
        <pc:chgData name="Omar Choudhry" userId="7e802f98-9170-4306-b59f-36dfa75ece39" providerId="ADAL" clId="{867055D9-6C88-7F42-A86C-80F34BA1B3AB}" dt="2025-02-17T16:39:21.287" v="1613" actId="14100"/>
        <pc:sldMkLst>
          <pc:docMk/>
          <pc:sldMk cId="120601550" sldId="307"/>
        </pc:sldMkLst>
        <pc:spChg chg="mod">
          <ac:chgData name="Omar Choudhry" userId="7e802f98-9170-4306-b59f-36dfa75ece39" providerId="ADAL" clId="{867055D9-6C88-7F42-A86C-80F34BA1B3AB}" dt="2025-02-17T10:10:05.439" v="740" actId="20577"/>
          <ac:spMkLst>
            <pc:docMk/>
            <pc:sldMk cId="120601550" sldId="307"/>
            <ac:spMk id="2" creationId="{F97DEF38-5920-B4CD-BC7D-13BC156ED6FC}"/>
          </ac:spMkLst>
        </pc:spChg>
        <pc:picChg chg="add mod">
          <ac:chgData name="Omar Choudhry" userId="7e802f98-9170-4306-b59f-36dfa75ece39" providerId="ADAL" clId="{867055D9-6C88-7F42-A86C-80F34BA1B3AB}" dt="2025-02-17T16:39:21.287" v="1613" actId="14100"/>
          <ac:picMkLst>
            <pc:docMk/>
            <pc:sldMk cId="120601550" sldId="307"/>
            <ac:picMk id="7170" creationId="{955806CA-FA8D-BB2A-589B-EFF07DB56959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2:05:10.461" v="961" actId="1076"/>
        <pc:sldMkLst>
          <pc:docMk/>
          <pc:sldMk cId="761840447" sldId="308"/>
        </pc:sldMkLst>
        <pc:spChg chg="add del mod">
          <ac:chgData name="Omar Choudhry" userId="7e802f98-9170-4306-b59f-36dfa75ece39" providerId="ADAL" clId="{867055D9-6C88-7F42-A86C-80F34BA1B3AB}" dt="2025-02-17T10:19:26.952" v="768" actId="478"/>
          <ac:spMkLst>
            <pc:docMk/>
            <pc:sldMk cId="761840447" sldId="308"/>
            <ac:spMk id="2" creationId="{EF2DC52F-BB37-E008-67B2-92E80E8E2214}"/>
          </ac:spMkLst>
        </pc:spChg>
        <pc:picChg chg="add mod">
          <ac:chgData name="Omar Choudhry" userId="7e802f98-9170-4306-b59f-36dfa75ece39" providerId="ADAL" clId="{867055D9-6C88-7F42-A86C-80F34BA1B3AB}" dt="2025-02-17T12:05:10.461" v="961" actId="1076"/>
          <ac:picMkLst>
            <pc:docMk/>
            <pc:sldMk cId="761840447" sldId="308"/>
            <ac:picMk id="10" creationId="{5767C4C0-51AE-83D8-3B5E-D90A88C66CB6}"/>
          </ac:picMkLst>
        </pc:picChg>
      </pc:sldChg>
      <pc:sldChg chg="delSp add mod">
        <pc:chgData name="Omar Choudhry" userId="7e802f98-9170-4306-b59f-36dfa75ece39" providerId="ADAL" clId="{867055D9-6C88-7F42-A86C-80F34BA1B3AB}" dt="2025-02-17T12:03:12.015" v="953" actId="478"/>
        <pc:sldMkLst>
          <pc:docMk/>
          <pc:sldMk cId="3294600681" sldId="309"/>
        </pc:sldMkLst>
      </pc:sldChg>
      <pc:sldChg chg="modSp add mod ord">
        <pc:chgData name="Omar Choudhry" userId="7e802f98-9170-4306-b59f-36dfa75ece39" providerId="ADAL" clId="{867055D9-6C88-7F42-A86C-80F34BA1B3AB}" dt="2025-02-17T10:28:10.006" v="876" actId="313"/>
        <pc:sldMkLst>
          <pc:docMk/>
          <pc:sldMk cId="493857092" sldId="310"/>
        </pc:sldMkLst>
        <pc:spChg chg="mod">
          <ac:chgData name="Omar Choudhry" userId="7e802f98-9170-4306-b59f-36dfa75ece39" providerId="ADAL" clId="{867055D9-6C88-7F42-A86C-80F34BA1B3AB}" dt="2025-02-17T10:27:53.587" v="863" actId="20577"/>
          <ac:spMkLst>
            <pc:docMk/>
            <pc:sldMk cId="493857092" sldId="310"/>
            <ac:spMk id="2" creationId="{FF7AC0AB-33C5-A374-63C8-946AF228A446}"/>
          </ac:spMkLst>
        </pc:spChg>
        <pc:spChg chg="mod">
          <ac:chgData name="Omar Choudhry" userId="7e802f98-9170-4306-b59f-36dfa75ece39" providerId="ADAL" clId="{867055D9-6C88-7F42-A86C-80F34BA1B3AB}" dt="2025-02-17T10:28:10.006" v="876" actId="313"/>
          <ac:spMkLst>
            <pc:docMk/>
            <pc:sldMk cId="493857092" sldId="310"/>
            <ac:spMk id="7" creationId="{09E6B9C1-481C-A617-DE60-0492F73944CB}"/>
          </ac:spMkLst>
        </pc:spChg>
      </pc:sldChg>
      <pc:sldChg chg="addSp delSp modSp add mod ord modNotesTx">
        <pc:chgData name="Omar Choudhry" userId="7e802f98-9170-4306-b59f-36dfa75ece39" providerId="ADAL" clId="{867055D9-6C88-7F42-A86C-80F34BA1B3AB}" dt="2025-02-17T15:41:56.935" v="1410"/>
        <pc:sldMkLst>
          <pc:docMk/>
          <pc:sldMk cId="1306025637" sldId="311"/>
        </pc:sldMkLst>
        <pc:spChg chg="mod">
          <ac:chgData name="Omar Choudhry" userId="7e802f98-9170-4306-b59f-36dfa75ece39" providerId="ADAL" clId="{867055D9-6C88-7F42-A86C-80F34BA1B3AB}" dt="2025-02-17T15:41:56.935" v="1410"/>
          <ac:spMkLst>
            <pc:docMk/>
            <pc:sldMk cId="1306025637" sldId="311"/>
            <ac:spMk id="2" creationId="{CDB0A7D9-333A-EBC8-7926-4D0D161DDF2F}"/>
          </ac:spMkLst>
        </pc:spChg>
        <pc:picChg chg="add mod">
          <ac:chgData name="Omar Choudhry" userId="7e802f98-9170-4306-b59f-36dfa75ece39" providerId="ADAL" clId="{867055D9-6C88-7F42-A86C-80F34BA1B3AB}" dt="2025-02-17T12:02:03.155" v="929" actId="1076"/>
          <ac:picMkLst>
            <pc:docMk/>
            <pc:sldMk cId="1306025637" sldId="311"/>
            <ac:picMk id="10" creationId="{3FCC4A08-8E5C-8379-2872-E08FD358CE6F}"/>
          </ac:picMkLst>
        </pc:picChg>
        <pc:picChg chg="add mod">
          <ac:chgData name="Omar Choudhry" userId="7e802f98-9170-4306-b59f-36dfa75ece39" providerId="ADAL" clId="{867055D9-6C88-7F42-A86C-80F34BA1B3AB}" dt="2025-02-17T12:02:01.832" v="928" actId="1076"/>
          <ac:picMkLst>
            <pc:docMk/>
            <pc:sldMk cId="1306025637" sldId="311"/>
            <ac:picMk id="12" creationId="{60C0E2BC-FB79-98D8-BEDE-1A7285221148}"/>
          </ac:picMkLst>
        </pc:picChg>
      </pc:sldChg>
      <pc:sldChg chg="add">
        <pc:chgData name="Omar Choudhry" userId="7e802f98-9170-4306-b59f-36dfa75ece39" providerId="ADAL" clId="{867055D9-6C88-7F42-A86C-80F34BA1B3AB}" dt="2025-02-17T12:02:24.240" v="932" actId="2890"/>
        <pc:sldMkLst>
          <pc:docMk/>
          <pc:sldMk cId="1285961993" sldId="312"/>
        </pc:sldMkLst>
      </pc:sldChg>
      <pc:sldChg chg="modSp add mod">
        <pc:chgData name="Omar Choudhry" userId="7e802f98-9170-4306-b59f-36dfa75ece39" providerId="ADAL" clId="{867055D9-6C88-7F42-A86C-80F34BA1B3AB}" dt="2025-02-17T15:41:38.399" v="1405"/>
        <pc:sldMkLst>
          <pc:docMk/>
          <pc:sldMk cId="2949397844" sldId="313"/>
        </pc:sldMkLst>
        <pc:spChg chg="mod">
          <ac:chgData name="Omar Choudhry" userId="7e802f98-9170-4306-b59f-36dfa75ece39" providerId="ADAL" clId="{867055D9-6C88-7F42-A86C-80F34BA1B3AB}" dt="2025-02-17T15:41:38.399" v="1405"/>
          <ac:spMkLst>
            <pc:docMk/>
            <pc:sldMk cId="2949397844" sldId="313"/>
            <ac:spMk id="2" creationId="{8EA5DAA0-8A21-E3AB-571D-3EA13BC56A76}"/>
          </ac:spMkLst>
        </pc:spChg>
      </pc:sldChg>
      <pc:sldChg chg="delSp modSp add del mod">
        <pc:chgData name="Omar Choudhry" userId="7e802f98-9170-4306-b59f-36dfa75ece39" providerId="ADAL" clId="{867055D9-6C88-7F42-A86C-80F34BA1B3AB}" dt="2025-02-17T12:07:33.625" v="1017" actId="2696"/>
        <pc:sldMkLst>
          <pc:docMk/>
          <pc:sldMk cId="4002236782" sldId="314"/>
        </pc:sldMkLst>
      </pc:sldChg>
      <pc:sldChg chg="delSp add del mod delAnim">
        <pc:chgData name="Omar Choudhry" userId="7e802f98-9170-4306-b59f-36dfa75ece39" providerId="ADAL" clId="{867055D9-6C88-7F42-A86C-80F34BA1B3AB}" dt="2025-02-17T12:07:49.763" v="1025" actId="2696"/>
        <pc:sldMkLst>
          <pc:docMk/>
          <pc:sldMk cId="3696037513" sldId="315"/>
        </pc:sldMkLst>
      </pc:sldChg>
      <pc:sldChg chg="delSp add del mod">
        <pc:chgData name="Omar Choudhry" userId="7e802f98-9170-4306-b59f-36dfa75ece39" providerId="ADAL" clId="{867055D9-6C88-7F42-A86C-80F34BA1B3AB}" dt="2025-02-17T12:08:27.974" v="1048" actId="2696"/>
        <pc:sldMkLst>
          <pc:docMk/>
          <pc:sldMk cId="4222955854" sldId="316"/>
        </pc:sldMkLst>
      </pc:sldChg>
      <pc:sldChg chg="addSp delSp modSp add mod">
        <pc:chgData name="Omar Choudhry" userId="7e802f98-9170-4306-b59f-36dfa75ece39" providerId="ADAL" clId="{867055D9-6C88-7F42-A86C-80F34BA1B3AB}" dt="2025-02-17T12:06:25.131" v="980" actId="1076"/>
        <pc:sldMkLst>
          <pc:docMk/>
          <pc:sldMk cId="400037902" sldId="317"/>
        </pc:sldMkLst>
        <pc:spChg chg="add mod">
          <ac:chgData name="Omar Choudhry" userId="7e802f98-9170-4306-b59f-36dfa75ece39" providerId="ADAL" clId="{867055D9-6C88-7F42-A86C-80F34BA1B3AB}" dt="2025-02-17T12:06:16.704" v="978"/>
          <ac:spMkLst>
            <pc:docMk/>
            <pc:sldMk cId="400037902" sldId="317"/>
            <ac:spMk id="10" creationId="{7D789231-405E-FD89-782B-342ECA6F1637}"/>
          </ac:spMkLst>
        </pc:spChg>
        <pc:picChg chg="add mod">
          <ac:chgData name="Omar Choudhry" userId="7e802f98-9170-4306-b59f-36dfa75ece39" providerId="ADAL" clId="{867055D9-6C88-7F42-A86C-80F34BA1B3AB}" dt="2025-02-17T12:06:25.131" v="980" actId="1076"/>
          <ac:picMkLst>
            <pc:docMk/>
            <pc:sldMk cId="400037902" sldId="317"/>
            <ac:picMk id="3" creationId="{E7699F98-1A28-8423-A908-7AD4DD1C7BA0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5" creationId="{50D9319A-8D72-5FE1-822F-C61A3E40A303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8" creationId="{2E4C5261-2A40-BA49-3A52-8A67C19B1D79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9" creationId="{BBE56B6B-2D4F-8FB7-A729-FD6C7B67DD1D}"/>
          </ac:picMkLst>
        </pc:picChg>
        <pc:cxnChg chg="add mod">
          <ac:chgData name="Omar Choudhry" userId="7e802f98-9170-4306-b59f-36dfa75ece39" providerId="ADAL" clId="{867055D9-6C88-7F42-A86C-80F34BA1B3AB}" dt="2025-02-17T12:06:16.704" v="978"/>
          <ac:cxnSpMkLst>
            <pc:docMk/>
            <pc:sldMk cId="400037902" sldId="317"/>
            <ac:cxnSpMk id="11" creationId="{D586087D-DF91-BD75-4972-F386CCFC6E40}"/>
          </ac:cxnSpMkLst>
        </pc:cxnChg>
      </pc:sldChg>
      <pc:sldChg chg="addSp del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2750762228" sldId="318"/>
        </pc:sldMkLst>
        <pc:spChg chg="mod">
          <ac:chgData name="Omar Choudhry" userId="7e802f98-9170-4306-b59f-36dfa75ece39" providerId="ADAL" clId="{867055D9-6C88-7F42-A86C-80F34BA1B3AB}" dt="2025-02-17T15:45:13.508" v="1447" actId="20577"/>
          <ac:spMkLst>
            <pc:docMk/>
            <pc:sldMk cId="2750762228" sldId="318"/>
            <ac:spMk id="2" creationId="{EE18F844-4516-21EF-D32A-38230338A53B}"/>
          </ac:spMkLst>
        </pc:sp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3" creationId="{91581AEF-B56E-4BD9-040A-AC6D727DDAA9}"/>
          </ac:picMkLst>
        </pc:pic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5" creationId="{9ABB825C-0006-0298-2471-D4F8EA9F16A1}"/>
          </ac:picMkLst>
        </pc:picChg>
        <pc:picChg chg="add mod">
          <ac:chgData name="Omar Choudhry" userId="7e802f98-9170-4306-b59f-36dfa75ece39" providerId="ADAL" clId="{867055D9-6C88-7F42-A86C-80F34BA1B3AB}" dt="2025-02-17T15:45:17.065" v="1450" actId="1076"/>
          <ac:picMkLst>
            <pc:docMk/>
            <pc:sldMk cId="2750762228" sldId="318"/>
            <ac:picMk id="8" creationId="{6C3A2EEA-C57D-E02D-FAC6-01110ACF1F4E}"/>
          </ac:picMkLst>
        </pc:pic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9" creationId="{0EE2134C-7E6D-E93D-3431-34829135D7EF}"/>
          </ac:picMkLst>
        </pc:picChg>
      </pc:sldChg>
      <pc:sldChg chg="add del">
        <pc:chgData name="Omar Choudhry" userId="7e802f98-9170-4306-b59f-36dfa75ece39" providerId="ADAL" clId="{867055D9-6C88-7F42-A86C-80F34BA1B3AB}" dt="2025-02-17T12:06:31.215" v="983" actId="2696"/>
        <pc:sldMkLst>
          <pc:docMk/>
          <pc:sldMk cId="3653174403" sldId="319"/>
        </pc:sldMkLst>
      </pc:sldChg>
      <pc:sldChg chg="add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130586498" sldId="320"/>
        </pc:sldMkLst>
        <pc:spChg chg="mod">
          <ac:chgData name="Omar Choudhry" userId="7e802f98-9170-4306-b59f-36dfa75ece39" providerId="ADAL" clId="{867055D9-6C88-7F42-A86C-80F34BA1B3AB}" dt="2025-02-17T15:45:19.303" v="1451"/>
          <ac:spMkLst>
            <pc:docMk/>
            <pc:sldMk cId="130586498" sldId="320"/>
            <ac:spMk id="2" creationId="{3D08B2EB-944A-24C8-6905-857ACB8227EC}"/>
          </ac:spMkLst>
        </pc:spChg>
        <pc:picChg chg="add mod">
          <ac:chgData name="Omar Choudhry" userId="7e802f98-9170-4306-b59f-36dfa75ece39" providerId="ADAL" clId="{867055D9-6C88-7F42-A86C-80F34BA1B3AB}" dt="2025-02-17T15:45:44.722" v="1462" actId="1076"/>
          <ac:picMkLst>
            <pc:docMk/>
            <pc:sldMk cId="130586498" sldId="320"/>
            <ac:picMk id="3" creationId="{DE990807-E7E7-C0AF-B43E-FC461E14B81E}"/>
          </ac:picMkLst>
        </pc:picChg>
        <pc:picChg chg="add mod">
          <ac:chgData name="Omar Choudhry" userId="7e802f98-9170-4306-b59f-36dfa75ece39" providerId="ADAL" clId="{867055D9-6C88-7F42-A86C-80F34BA1B3AB}" dt="2025-02-17T15:45:50.193" v="1464" actId="1076"/>
          <ac:picMkLst>
            <pc:docMk/>
            <pc:sldMk cId="130586498" sldId="320"/>
            <ac:picMk id="5" creationId="{38668BE4-4FE6-6C6F-3C97-9ECE48FBAD67}"/>
          </ac:picMkLst>
        </pc:picChg>
        <pc:picChg chg="add mod">
          <ac:chgData name="Omar Choudhry" userId="7e802f98-9170-4306-b59f-36dfa75ece39" providerId="ADAL" clId="{867055D9-6C88-7F42-A86C-80F34BA1B3AB}" dt="2025-02-17T15:45:47.513" v="1463" actId="1076"/>
          <ac:picMkLst>
            <pc:docMk/>
            <pc:sldMk cId="130586498" sldId="320"/>
            <ac:picMk id="6" creationId="{310E1492-E351-8C96-C8FA-DEB6D226EF18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7:26.433" v="1013" actId="1076"/>
        <pc:sldMkLst>
          <pc:docMk/>
          <pc:sldMk cId="3355462363" sldId="321"/>
        </pc:sldMkLst>
        <pc:picChg chg="add mod">
          <ac:chgData name="Omar Choudhry" userId="7e802f98-9170-4306-b59f-36dfa75ece39" providerId="ADAL" clId="{867055D9-6C88-7F42-A86C-80F34BA1B3AB}" dt="2025-02-17T12:07:23.465" v="1010" actId="1076"/>
          <ac:picMkLst>
            <pc:docMk/>
            <pc:sldMk cId="3355462363" sldId="321"/>
            <ac:picMk id="3" creationId="{020AF560-3FB3-1113-BC25-68D502B934CF}"/>
          </ac:picMkLst>
        </pc:picChg>
        <pc:picChg chg="add mod">
          <ac:chgData name="Omar Choudhry" userId="7e802f98-9170-4306-b59f-36dfa75ece39" providerId="ADAL" clId="{867055D9-6C88-7F42-A86C-80F34BA1B3AB}" dt="2025-02-17T12:07:26.433" v="1013" actId="1076"/>
          <ac:picMkLst>
            <pc:docMk/>
            <pc:sldMk cId="3355462363" sldId="321"/>
            <ac:picMk id="5" creationId="{E4F59ED6-93CB-DFA9-C543-865AF4F6E424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7:42.216" v="1023" actId="1076"/>
        <pc:sldMkLst>
          <pc:docMk/>
          <pc:sldMk cId="1364717901" sldId="322"/>
        </pc:sldMkLst>
        <pc:picChg chg="add mod">
          <ac:chgData name="Omar Choudhry" userId="7e802f98-9170-4306-b59f-36dfa75ece39" providerId="ADAL" clId="{867055D9-6C88-7F42-A86C-80F34BA1B3AB}" dt="2025-02-17T12:07:35.732" v="1019" actId="1076"/>
          <ac:picMkLst>
            <pc:docMk/>
            <pc:sldMk cId="1364717901" sldId="322"/>
            <ac:picMk id="3" creationId="{ADC2994F-2B80-2FD9-DF6D-E649CB6B3AC5}"/>
          </ac:picMkLst>
        </pc:picChg>
        <pc:picChg chg="add mod">
          <ac:chgData name="Omar Choudhry" userId="7e802f98-9170-4306-b59f-36dfa75ece39" providerId="ADAL" clId="{867055D9-6C88-7F42-A86C-80F34BA1B3AB}" dt="2025-02-17T12:07:37.031" v="1020" actId="1076"/>
          <ac:picMkLst>
            <pc:docMk/>
            <pc:sldMk cId="1364717901" sldId="322"/>
            <ac:picMk id="5" creationId="{AC223BFF-19ED-8DD5-79E0-90D9FF9414DE}"/>
          </ac:picMkLst>
        </pc:picChg>
        <pc:picChg chg="add mod">
          <ac:chgData name="Omar Choudhry" userId="7e802f98-9170-4306-b59f-36dfa75ece39" providerId="ADAL" clId="{867055D9-6C88-7F42-A86C-80F34BA1B3AB}" dt="2025-02-17T12:07:38.868" v="1021" actId="1076"/>
          <ac:picMkLst>
            <pc:docMk/>
            <pc:sldMk cId="1364717901" sldId="322"/>
            <ac:picMk id="6" creationId="{049C43C0-35E8-8444-2F91-B19E3DAFA099}"/>
          </ac:picMkLst>
        </pc:picChg>
        <pc:picChg chg="add mod">
          <ac:chgData name="Omar Choudhry" userId="7e802f98-9170-4306-b59f-36dfa75ece39" providerId="ADAL" clId="{867055D9-6C88-7F42-A86C-80F34BA1B3AB}" dt="2025-02-17T12:07:40.622" v="1022" actId="1076"/>
          <ac:picMkLst>
            <pc:docMk/>
            <pc:sldMk cId="1364717901" sldId="322"/>
            <ac:picMk id="7" creationId="{A9BD9080-9677-B092-B9ED-71FB5D46367A}"/>
          </ac:picMkLst>
        </pc:picChg>
        <pc:picChg chg="add mod">
          <ac:chgData name="Omar Choudhry" userId="7e802f98-9170-4306-b59f-36dfa75ece39" providerId="ADAL" clId="{867055D9-6C88-7F42-A86C-80F34BA1B3AB}" dt="2025-02-17T12:07:42.216" v="1023" actId="1076"/>
          <ac:picMkLst>
            <pc:docMk/>
            <pc:sldMk cId="1364717901" sldId="322"/>
            <ac:picMk id="8" creationId="{A6380BC6-8E53-BC12-306E-622A305CD4E4}"/>
          </ac:picMkLst>
        </pc:picChg>
      </pc:sldChg>
      <pc:sldChg chg="addSp modSp add mod modAnim">
        <pc:chgData name="Omar Choudhry" userId="7e802f98-9170-4306-b59f-36dfa75ece39" providerId="ADAL" clId="{867055D9-6C88-7F42-A86C-80F34BA1B3AB}" dt="2025-02-17T12:07:55.523" v="1028" actId="1076"/>
        <pc:sldMkLst>
          <pc:docMk/>
          <pc:sldMk cId="239650893" sldId="323"/>
        </pc:sldMkLst>
        <pc:picChg chg="add mod">
          <ac:chgData name="Omar Choudhry" userId="7e802f98-9170-4306-b59f-36dfa75ece39" providerId="ADAL" clId="{867055D9-6C88-7F42-A86C-80F34BA1B3AB}" dt="2025-02-17T12:07:50.376" v="1026"/>
          <ac:picMkLst>
            <pc:docMk/>
            <pc:sldMk cId="239650893" sldId="323"/>
            <ac:picMk id="3" creationId="{CDAAFD9D-2E31-09D8-5150-B550BD253CCC}"/>
          </ac:picMkLst>
        </pc:picChg>
        <pc:picChg chg="add mod">
          <ac:chgData name="Omar Choudhry" userId="7e802f98-9170-4306-b59f-36dfa75ece39" providerId="ADAL" clId="{867055D9-6C88-7F42-A86C-80F34BA1B3AB}" dt="2025-02-17T12:07:55.523" v="1028" actId="1076"/>
          <ac:picMkLst>
            <pc:docMk/>
            <pc:sldMk cId="239650893" sldId="323"/>
            <ac:picMk id="5" creationId="{BF43CF1C-48EE-42B8-3513-9F6A959D5FED}"/>
          </ac:picMkLst>
        </pc:picChg>
        <pc:picChg chg="add mod">
          <ac:chgData name="Omar Choudhry" userId="7e802f98-9170-4306-b59f-36dfa75ece39" providerId="ADAL" clId="{867055D9-6C88-7F42-A86C-80F34BA1B3AB}" dt="2025-02-17T12:07:54.404" v="1027" actId="1076"/>
          <ac:picMkLst>
            <pc:docMk/>
            <pc:sldMk cId="239650893" sldId="323"/>
            <ac:picMk id="6" creationId="{F66DC76A-8F5F-B728-18C3-C71CDD5F432B}"/>
          </ac:picMkLst>
        </pc:picChg>
      </pc:sldChg>
      <pc:sldChg chg="addSp modSp add">
        <pc:chgData name="Omar Choudhry" userId="7e802f98-9170-4306-b59f-36dfa75ece39" providerId="ADAL" clId="{867055D9-6C88-7F42-A86C-80F34BA1B3AB}" dt="2025-02-17T12:08:02.722" v="1034" actId="1076"/>
        <pc:sldMkLst>
          <pc:docMk/>
          <pc:sldMk cId="4086514415" sldId="324"/>
        </pc:sldMkLst>
        <pc:picChg chg="add mod">
          <ac:chgData name="Omar Choudhry" userId="7e802f98-9170-4306-b59f-36dfa75ece39" providerId="ADAL" clId="{867055D9-6C88-7F42-A86C-80F34BA1B3AB}" dt="2025-02-17T12:08:02.722" v="1034" actId="1076"/>
          <ac:picMkLst>
            <pc:docMk/>
            <pc:sldMk cId="4086514415" sldId="324"/>
            <ac:picMk id="3" creationId="{811D7BC8-2DDB-4DB6-A427-BA5B470F206B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8:25.430" v="1046" actId="1076"/>
        <pc:sldMkLst>
          <pc:docMk/>
          <pc:sldMk cId="4269932227" sldId="325"/>
        </pc:sldMkLst>
        <pc:picChg chg="add mod">
          <ac:chgData name="Omar Choudhry" userId="7e802f98-9170-4306-b59f-36dfa75ece39" providerId="ADAL" clId="{867055D9-6C88-7F42-A86C-80F34BA1B3AB}" dt="2025-02-17T12:08:16.097" v="1040" actId="1076"/>
          <ac:picMkLst>
            <pc:docMk/>
            <pc:sldMk cId="4269932227" sldId="325"/>
            <ac:picMk id="3" creationId="{690791CF-F971-A80B-23D2-3F5215996E9D}"/>
          </ac:picMkLst>
        </pc:picChg>
        <pc:picChg chg="add mod">
          <ac:chgData name="Omar Choudhry" userId="7e802f98-9170-4306-b59f-36dfa75ece39" providerId="ADAL" clId="{867055D9-6C88-7F42-A86C-80F34BA1B3AB}" dt="2025-02-17T12:08:25.430" v="1046" actId="1076"/>
          <ac:picMkLst>
            <pc:docMk/>
            <pc:sldMk cId="4269932227" sldId="325"/>
            <ac:picMk id="5" creationId="{A0CB480F-9173-FE76-A34E-73A6BD823B52}"/>
          </ac:picMkLst>
        </pc:picChg>
      </pc:sldChg>
      <pc:sldChg chg="addSp modSp add">
        <pc:chgData name="Omar Choudhry" userId="7e802f98-9170-4306-b59f-36dfa75ece39" providerId="ADAL" clId="{867055D9-6C88-7F42-A86C-80F34BA1B3AB}" dt="2025-02-17T12:08:29.995" v="1049"/>
        <pc:sldMkLst>
          <pc:docMk/>
          <pc:sldMk cId="3397350160" sldId="326"/>
        </pc:sldMkLst>
        <pc:picChg chg="add mod">
          <ac:chgData name="Omar Choudhry" userId="7e802f98-9170-4306-b59f-36dfa75ece39" providerId="ADAL" clId="{867055D9-6C88-7F42-A86C-80F34BA1B3AB}" dt="2025-02-17T12:08:29.995" v="1049"/>
          <ac:picMkLst>
            <pc:docMk/>
            <pc:sldMk cId="3397350160" sldId="326"/>
            <ac:picMk id="3" creationId="{F3E05235-98F0-1022-B7CE-DEDD1289B209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2:08:50.690" v="1056" actId="1076"/>
        <pc:sldMkLst>
          <pc:docMk/>
          <pc:sldMk cId="3420938849" sldId="327"/>
        </pc:sldMkLst>
        <pc:picChg chg="add mod">
          <ac:chgData name="Omar Choudhry" userId="7e802f98-9170-4306-b59f-36dfa75ece39" providerId="ADAL" clId="{867055D9-6C88-7F42-A86C-80F34BA1B3AB}" dt="2025-02-17T12:08:50.690" v="1056" actId="1076"/>
          <ac:picMkLst>
            <pc:docMk/>
            <pc:sldMk cId="3420938849" sldId="327"/>
            <ac:picMk id="5" creationId="{695E4C3F-92B0-F069-06A9-C5F88ADDA28E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5:44:06.700" v="1427" actId="403"/>
        <pc:sldMkLst>
          <pc:docMk/>
          <pc:sldMk cId="1284594697" sldId="328"/>
        </pc:sldMkLst>
        <pc:spChg chg="add mod">
          <ac:chgData name="Omar Choudhry" userId="7e802f98-9170-4306-b59f-36dfa75ece39" providerId="ADAL" clId="{867055D9-6C88-7F42-A86C-80F34BA1B3AB}" dt="2025-02-17T15:44:06.700" v="1427" actId="403"/>
          <ac:spMkLst>
            <pc:docMk/>
            <pc:sldMk cId="1284594697" sldId="328"/>
            <ac:spMk id="2" creationId="{D34CBD17-119A-EC6D-2C02-115C8B809891}"/>
          </ac:spMkLst>
        </pc:spChg>
        <pc:graphicFrameChg chg="mod">
          <ac:chgData name="Omar Choudhry" userId="7e802f98-9170-4306-b59f-36dfa75ece39" providerId="ADAL" clId="{867055D9-6C88-7F42-A86C-80F34BA1B3AB}" dt="2025-02-17T15:44:02.858" v="1425" actId="1076"/>
          <ac:graphicFrameMkLst>
            <pc:docMk/>
            <pc:sldMk cId="1284594697" sldId="328"/>
            <ac:graphicFrameMk id="2052" creationId="{E4EB4488-65ED-99D1-B52D-66651CD37F4D}"/>
          </ac:graphicFrameMkLst>
        </pc:graphicFrameChg>
      </pc:sldChg>
      <pc:sldChg chg="addSp delSp modSp add mod">
        <pc:chgData name="Omar Choudhry" userId="7e802f98-9170-4306-b59f-36dfa75ece39" providerId="ADAL" clId="{867055D9-6C88-7F42-A86C-80F34BA1B3AB}" dt="2025-02-17T15:48:27.676" v="1490" actId="1076"/>
        <pc:sldMkLst>
          <pc:docMk/>
          <pc:sldMk cId="764867411" sldId="329"/>
        </pc:sldMkLst>
        <pc:picChg chg="add mod modCrop">
          <ac:chgData name="Omar Choudhry" userId="7e802f98-9170-4306-b59f-36dfa75ece39" providerId="ADAL" clId="{867055D9-6C88-7F42-A86C-80F34BA1B3AB}" dt="2025-02-17T15:48:27.676" v="1490" actId="1076"/>
          <ac:picMkLst>
            <pc:docMk/>
            <pc:sldMk cId="764867411" sldId="329"/>
            <ac:picMk id="8" creationId="{DB1EA905-EC29-365F-6780-ECB3B30670BF}"/>
          </ac:picMkLst>
        </pc:picChg>
        <pc:picChg chg="add mod">
          <ac:chgData name="Omar Choudhry" userId="7e802f98-9170-4306-b59f-36dfa75ece39" providerId="ADAL" clId="{867055D9-6C88-7F42-A86C-80F34BA1B3AB}" dt="2025-02-17T15:47:11.290" v="1481" actId="1076"/>
          <ac:picMkLst>
            <pc:docMk/>
            <pc:sldMk cId="764867411" sldId="329"/>
            <ac:picMk id="10" creationId="{414A2381-C7E9-5219-217E-43C31ED243F3}"/>
          </ac:picMkLst>
        </pc:picChg>
        <pc:picChg chg="add mod">
          <ac:chgData name="Omar Choudhry" userId="7e802f98-9170-4306-b59f-36dfa75ece39" providerId="ADAL" clId="{867055D9-6C88-7F42-A86C-80F34BA1B3AB}" dt="2025-02-17T15:48:17.379" v="1488" actId="1076"/>
          <ac:picMkLst>
            <pc:docMk/>
            <pc:sldMk cId="764867411" sldId="329"/>
            <ac:picMk id="12" creationId="{CD04D9FC-1916-FEF4-1254-0F8150CEAE12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4:05.826" v="1544" actId="20577"/>
        <pc:sldMkLst>
          <pc:docMk/>
          <pc:sldMk cId="1213486708" sldId="330"/>
        </pc:sldMkLst>
        <pc:spChg chg="mod">
          <ac:chgData name="Omar Choudhry" userId="7e802f98-9170-4306-b59f-36dfa75ece39" providerId="ADAL" clId="{867055D9-6C88-7F42-A86C-80F34BA1B3AB}" dt="2025-02-17T16:34:05.826" v="1544" actId="20577"/>
          <ac:spMkLst>
            <pc:docMk/>
            <pc:sldMk cId="1213486708" sldId="330"/>
            <ac:spMk id="2" creationId="{14FA5F4C-5CE0-965B-BAC6-CE8533371EB3}"/>
          </ac:spMkLst>
        </pc:spChg>
        <pc:picChg chg="add mod">
          <ac:chgData name="Omar Choudhry" userId="7e802f98-9170-4306-b59f-36dfa75ece39" providerId="ADAL" clId="{867055D9-6C88-7F42-A86C-80F34BA1B3AB}" dt="2025-02-17T15:49:54.883" v="1509" actId="1076"/>
          <ac:picMkLst>
            <pc:docMk/>
            <pc:sldMk cId="1213486708" sldId="330"/>
            <ac:picMk id="7" creationId="{B727CA08-65EA-9118-9AFC-6C1A9B57C9AA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7:26.459" v="1588" actId="1076"/>
        <pc:sldMkLst>
          <pc:docMk/>
          <pc:sldMk cId="2150655639" sldId="331"/>
        </pc:sldMkLst>
        <pc:picChg chg="add mod">
          <ac:chgData name="Omar Choudhry" userId="7e802f98-9170-4306-b59f-36dfa75ece39" providerId="ADAL" clId="{867055D9-6C88-7F42-A86C-80F34BA1B3AB}" dt="2025-02-17T16:37:04.959" v="1574" actId="1076"/>
          <ac:picMkLst>
            <pc:docMk/>
            <pc:sldMk cId="2150655639" sldId="331"/>
            <ac:picMk id="9" creationId="{0A9F172F-4DDE-9B72-1D4B-D839B9D587E7}"/>
          </ac:picMkLst>
        </pc:picChg>
        <pc:picChg chg="add mod">
          <ac:chgData name="Omar Choudhry" userId="7e802f98-9170-4306-b59f-36dfa75ece39" providerId="ADAL" clId="{867055D9-6C88-7F42-A86C-80F34BA1B3AB}" dt="2025-02-17T16:37:25.357" v="1587" actId="1076"/>
          <ac:picMkLst>
            <pc:docMk/>
            <pc:sldMk cId="2150655639" sldId="331"/>
            <ac:picMk id="11" creationId="{95AE82B3-65BF-E192-B756-BD5B60FA266F}"/>
          </ac:picMkLst>
        </pc:picChg>
        <pc:picChg chg="add mod">
          <ac:chgData name="Omar Choudhry" userId="7e802f98-9170-4306-b59f-36dfa75ece39" providerId="ADAL" clId="{867055D9-6C88-7F42-A86C-80F34BA1B3AB}" dt="2025-02-17T16:37:26.459" v="1588" actId="1076"/>
          <ac:picMkLst>
            <pc:docMk/>
            <pc:sldMk cId="2150655639" sldId="331"/>
            <ac:picMk id="13" creationId="{8D0E34D6-4C62-EEC3-1AF7-F359D94CE1FE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7:57.819" v="1608" actId="1076"/>
        <pc:sldMkLst>
          <pc:docMk/>
          <pc:sldMk cId="208311580" sldId="332"/>
        </pc:sldMkLst>
        <pc:picChg chg="add mod">
          <ac:chgData name="Omar Choudhry" userId="7e802f98-9170-4306-b59f-36dfa75ece39" providerId="ADAL" clId="{867055D9-6C88-7F42-A86C-80F34BA1B3AB}" dt="2025-02-17T16:37:38.907" v="1595" actId="14100"/>
          <ac:picMkLst>
            <pc:docMk/>
            <pc:sldMk cId="208311580" sldId="332"/>
            <ac:picMk id="5" creationId="{9C526370-E0DC-D67E-2721-D9C52CC0D5F4}"/>
          </ac:picMkLst>
        </pc:picChg>
        <pc:picChg chg="add mod">
          <ac:chgData name="Omar Choudhry" userId="7e802f98-9170-4306-b59f-36dfa75ece39" providerId="ADAL" clId="{867055D9-6C88-7F42-A86C-80F34BA1B3AB}" dt="2025-02-17T16:37:47.154" v="1600" actId="1076"/>
          <ac:picMkLst>
            <pc:docMk/>
            <pc:sldMk cId="208311580" sldId="332"/>
            <ac:picMk id="7" creationId="{33641770-CD4A-8618-C63A-A18E5C072DA8}"/>
          </ac:picMkLst>
        </pc:picChg>
        <pc:picChg chg="add mod">
          <ac:chgData name="Omar Choudhry" userId="7e802f98-9170-4306-b59f-36dfa75ece39" providerId="ADAL" clId="{867055D9-6C88-7F42-A86C-80F34BA1B3AB}" dt="2025-02-17T16:37:57.819" v="1608" actId="1076"/>
          <ac:picMkLst>
            <pc:docMk/>
            <pc:sldMk cId="208311580" sldId="332"/>
            <ac:picMk id="10" creationId="{A27E1E5C-DA10-641C-2E87-1B5E0F84CB83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41:20.823" v="1730" actId="1076"/>
        <pc:sldMkLst>
          <pc:docMk/>
          <pc:sldMk cId="3317767597" sldId="333"/>
        </pc:sldMkLst>
        <pc:spChg chg="mod">
          <ac:chgData name="Omar Choudhry" userId="7e802f98-9170-4306-b59f-36dfa75ece39" providerId="ADAL" clId="{867055D9-6C88-7F42-A86C-80F34BA1B3AB}" dt="2025-02-17T16:41:19.615" v="1729"/>
          <ac:spMkLst>
            <pc:docMk/>
            <pc:sldMk cId="3317767597" sldId="333"/>
            <ac:spMk id="2" creationId="{3DAF9EAD-B253-4D29-8F25-76809315FDC7}"/>
          </ac:spMkLst>
        </pc:spChg>
        <pc:spChg chg="add mod">
          <ac:chgData name="Omar Choudhry" userId="7e802f98-9170-4306-b59f-36dfa75ece39" providerId="ADAL" clId="{867055D9-6C88-7F42-A86C-80F34BA1B3AB}" dt="2025-02-17T16:39:57.474" v="1680" actId="20577"/>
          <ac:spMkLst>
            <pc:docMk/>
            <pc:sldMk cId="3317767597" sldId="333"/>
            <ac:spMk id="5" creationId="{D06DE07F-5C84-0A97-E751-A5472FC11222}"/>
          </ac:spMkLst>
        </pc:spChg>
        <pc:picChg chg="add mod">
          <ac:chgData name="Omar Choudhry" userId="7e802f98-9170-4306-b59f-36dfa75ece39" providerId="ADAL" clId="{867055D9-6C88-7F42-A86C-80F34BA1B3AB}" dt="2025-02-17T16:41:20.823" v="1730" actId="1076"/>
          <ac:picMkLst>
            <pc:docMk/>
            <pc:sldMk cId="3317767597" sldId="333"/>
            <ac:picMk id="6" creationId="{0040A26B-C0D3-3E6E-BB94-D528C2149A4B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41:14.131" v="1727" actId="20577"/>
        <pc:sldMkLst>
          <pc:docMk/>
          <pc:sldMk cId="806254246" sldId="334"/>
        </pc:sldMkLst>
        <pc:spChg chg="mod">
          <ac:chgData name="Omar Choudhry" userId="7e802f98-9170-4306-b59f-36dfa75ece39" providerId="ADAL" clId="{867055D9-6C88-7F42-A86C-80F34BA1B3AB}" dt="2025-02-17T16:41:14.131" v="1727" actId="20577"/>
          <ac:spMkLst>
            <pc:docMk/>
            <pc:sldMk cId="806254246" sldId="334"/>
            <ac:spMk id="2" creationId="{360664C8-08B6-BF2A-0951-78465B9FD6F1}"/>
          </ac:spMkLst>
        </pc:spChg>
        <pc:spChg chg="add mod">
          <ac:chgData name="Omar Choudhry" userId="7e802f98-9170-4306-b59f-36dfa75ece39" providerId="ADAL" clId="{867055D9-6C88-7F42-A86C-80F34BA1B3AB}" dt="2025-02-17T16:41:12.056" v="1718" actId="20577"/>
          <ac:spMkLst>
            <pc:docMk/>
            <pc:sldMk cId="806254246" sldId="334"/>
            <ac:spMk id="3" creationId="{F4872078-EB62-9BB3-CD23-7BFD79211417}"/>
          </ac:spMkLst>
        </pc:spChg>
      </pc:sldChg>
      <pc:sldChg chg="addSp delSp modSp add mod">
        <pc:chgData name="Omar Choudhry" userId="7e802f98-9170-4306-b59f-36dfa75ece39" providerId="ADAL" clId="{867055D9-6C88-7F42-A86C-80F34BA1B3AB}" dt="2025-02-17T22:30:48.423" v="1812" actId="1076"/>
        <pc:sldMkLst>
          <pc:docMk/>
          <pc:sldMk cId="3862967684" sldId="335"/>
        </pc:sldMkLst>
        <pc:picChg chg="add mod">
          <ac:chgData name="Omar Choudhry" userId="7e802f98-9170-4306-b59f-36dfa75ece39" providerId="ADAL" clId="{867055D9-6C88-7F42-A86C-80F34BA1B3AB}" dt="2025-02-17T22:30:48.423" v="1812" actId="1076"/>
          <ac:picMkLst>
            <pc:docMk/>
            <pc:sldMk cId="3862967684" sldId="335"/>
            <ac:picMk id="7" creationId="{654A9CAC-D413-2F5E-86D7-FB0F079953F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34FCA-0485-43AC-86F2-B9912E5EA1D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4293BF-7D21-4757-B991-D00730C1475F}">
      <dgm:prSet custT="1"/>
      <dgm:spPr/>
      <dgm:t>
        <a:bodyPr/>
        <a:lstStyle/>
        <a:p>
          <a:r>
            <a:rPr lang="en-GB" sz="2800"/>
            <a:t>Is an ‘AI Cold War’ on our hands?</a:t>
          </a:r>
          <a:endParaRPr lang="en-US" sz="2800"/>
        </a:p>
      </dgm:t>
    </dgm:pt>
    <dgm:pt modelId="{BD6C2EEF-1E9D-4DA4-A99F-12D3F0E468B7}" type="parTrans" cxnId="{AD9986DD-6CE8-43B5-BC9B-3E97E69CBC6D}">
      <dgm:prSet/>
      <dgm:spPr/>
      <dgm:t>
        <a:bodyPr/>
        <a:lstStyle/>
        <a:p>
          <a:endParaRPr lang="en-US" sz="2800"/>
        </a:p>
      </dgm:t>
    </dgm:pt>
    <dgm:pt modelId="{BB6FCEAA-2DBA-4D58-8DF5-F8A0C880924E}" type="sibTrans" cxnId="{AD9986DD-6CE8-43B5-BC9B-3E97E69CBC6D}">
      <dgm:prSet/>
      <dgm:spPr/>
      <dgm:t>
        <a:bodyPr/>
        <a:lstStyle/>
        <a:p>
          <a:endParaRPr lang="en-US" sz="2800"/>
        </a:p>
      </dgm:t>
    </dgm:pt>
    <dgm:pt modelId="{DF5E08FF-7B72-4F41-B2F1-144F215019AD}">
      <dgm:prSet custT="1"/>
      <dgm:spPr/>
      <dgm:t>
        <a:bodyPr/>
        <a:lstStyle/>
        <a:p>
          <a:r>
            <a:rPr lang="en-GB" sz="2800"/>
            <a:t>How should policymakers respond?</a:t>
          </a:r>
          <a:endParaRPr lang="en-US" sz="2800"/>
        </a:p>
      </dgm:t>
    </dgm:pt>
    <dgm:pt modelId="{6D26BEBE-82B3-47A2-A33D-2D1D8C8242CF}" type="parTrans" cxnId="{DC86A97F-F3F4-4E77-9714-A6C9FD7B0D6A}">
      <dgm:prSet/>
      <dgm:spPr/>
      <dgm:t>
        <a:bodyPr/>
        <a:lstStyle/>
        <a:p>
          <a:endParaRPr lang="en-US" sz="2800"/>
        </a:p>
      </dgm:t>
    </dgm:pt>
    <dgm:pt modelId="{E6866975-1139-407E-9009-AB15F9372803}" type="sibTrans" cxnId="{DC86A97F-F3F4-4E77-9714-A6C9FD7B0D6A}">
      <dgm:prSet/>
      <dgm:spPr/>
      <dgm:t>
        <a:bodyPr/>
        <a:lstStyle/>
        <a:p>
          <a:endParaRPr lang="en-US" sz="2800"/>
        </a:p>
      </dgm:t>
    </dgm:pt>
    <dgm:pt modelId="{6B27DF9D-D89F-4E05-AD92-EBBBCB820E9F}">
      <dgm:prSet custT="1"/>
      <dgm:spPr/>
      <dgm:t>
        <a:bodyPr/>
        <a:lstStyle/>
        <a:p>
          <a:r>
            <a:rPr lang="en-GB" sz="2800"/>
            <a:t>Must we rethink ‘AI safety’ and ‘AI responsibility’?</a:t>
          </a:r>
          <a:endParaRPr lang="en-US" sz="2800"/>
        </a:p>
      </dgm:t>
    </dgm:pt>
    <dgm:pt modelId="{3E56098F-58D0-4069-A331-60A0E987BEC5}" type="parTrans" cxnId="{81124759-5A85-479B-8000-83A560A210FF}">
      <dgm:prSet/>
      <dgm:spPr/>
      <dgm:t>
        <a:bodyPr/>
        <a:lstStyle/>
        <a:p>
          <a:endParaRPr lang="en-US" sz="2800"/>
        </a:p>
      </dgm:t>
    </dgm:pt>
    <dgm:pt modelId="{87A4E593-9187-4032-A0E6-05CB15653521}" type="sibTrans" cxnId="{81124759-5A85-479B-8000-83A560A210FF}">
      <dgm:prSet/>
      <dgm:spPr/>
      <dgm:t>
        <a:bodyPr/>
        <a:lstStyle/>
        <a:p>
          <a:endParaRPr lang="en-US" sz="2800"/>
        </a:p>
      </dgm:t>
    </dgm:pt>
    <dgm:pt modelId="{96AC6693-FA01-4E32-822B-32B115DBFA0C}">
      <dgm:prSet custT="1"/>
      <dgm:spPr/>
      <dgm:t>
        <a:bodyPr/>
        <a:lstStyle/>
        <a:p>
          <a:r>
            <a:rPr lang="en-GB" sz="2800" dirty="0"/>
            <a:t>Are protective measures worth the trade-off in advancements?</a:t>
          </a:r>
          <a:endParaRPr lang="en-US" sz="2800" dirty="0"/>
        </a:p>
      </dgm:t>
    </dgm:pt>
    <dgm:pt modelId="{07760272-AA6B-43F1-BEEF-D9079D6F37AA}" type="parTrans" cxnId="{DCE45430-785B-40B8-B2AA-1B2CFA412638}">
      <dgm:prSet/>
      <dgm:spPr/>
      <dgm:t>
        <a:bodyPr/>
        <a:lstStyle/>
        <a:p>
          <a:endParaRPr lang="en-US" sz="2800"/>
        </a:p>
      </dgm:t>
    </dgm:pt>
    <dgm:pt modelId="{48D6B3C4-E325-4288-9B88-CD13F2D84F3D}" type="sibTrans" cxnId="{DCE45430-785B-40B8-B2AA-1B2CFA412638}">
      <dgm:prSet/>
      <dgm:spPr/>
      <dgm:t>
        <a:bodyPr/>
        <a:lstStyle/>
        <a:p>
          <a:endParaRPr lang="en-US" sz="2800"/>
        </a:p>
      </dgm:t>
    </dgm:pt>
    <dgm:pt modelId="{5BE21E3E-4D6F-AE46-BF8D-009C8D8D2528}" type="pres">
      <dgm:prSet presAssocID="{1A534FCA-0485-43AC-86F2-B9912E5EA1D9}" presName="vert0" presStyleCnt="0">
        <dgm:presLayoutVars>
          <dgm:dir/>
          <dgm:animOne val="branch"/>
          <dgm:animLvl val="lvl"/>
        </dgm:presLayoutVars>
      </dgm:prSet>
      <dgm:spPr/>
    </dgm:pt>
    <dgm:pt modelId="{62BE70CA-4FE3-AC41-AF81-32C06E86022A}" type="pres">
      <dgm:prSet presAssocID="{794293BF-7D21-4757-B991-D00730C1475F}" presName="thickLine" presStyleLbl="alignNode1" presStyleIdx="0" presStyleCnt="4"/>
      <dgm:spPr/>
    </dgm:pt>
    <dgm:pt modelId="{8A5B4185-DCC5-0943-99E9-4D5CC5DBD13B}" type="pres">
      <dgm:prSet presAssocID="{794293BF-7D21-4757-B991-D00730C1475F}" presName="horz1" presStyleCnt="0"/>
      <dgm:spPr/>
    </dgm:pt>
    <dgm:pt modelId="{BCE1E762-FE36-B844-BC92-5F39D66ED370}" type="pres">
      <dgm:prSet presAssocID="{794293BF-7D21-4757-B991-D00730C1475F}" presName="tx1" presStyleLbl="revTx" presStyleIdx="0" presStyleCnt="4"/>
      <dgm:spPr/>
    </dgm:pt>
    <dgm:pt modelId="{454BA0BA-F211-CA44-841B-2C4978AE4B3E}" type="pres">
      <dgm:prSet presAssocID="{794293BF-7D21-4757-B991-D00730C1475F}" presName="vert1" presStyleCnt="0"/>
      <dgm:spPr/>
    </dgm:pt>
    <dgm:pt modelId="{E353529C-C690-6048-B2B6-0C061F3EFD59}" type="pres">
      <dgm:prSet presAssocID="{DF5E08FF-7B72-4F41-B2F1-144F215019AD}" presName="thickLine" presStyleLbl="alignNode1" presStyleIdx="1" presStyleCnt="4"/>
      <dgm:spPr/>
    </dgm:pt>
    <dgm:pt modelId="{E704A95F-0407-F846-B249-570FFFE51CA6}" type="pres">
      <dgm:prSet presAssocID="{DF5E08FF-7B72-4F41-B2F1-144F215019AD}" presName="horz1" presStyleCnt="0"/>
      <dgm:spPr/>
    </dgm:pt>
    <dgm:pt modelId="{163196F8-8343-0747-A8FF-0EB3E1642F92}" type="pres">
      <dgm:prSet presAssocID="{DF5E08FF-7B72-4F41-B2F1-144F215019AD}" presName="tx1" presStyleLbl="revTx" presStyleIdx="1" presStyleCnt="4"/>
      <dgm:spPr/>
    </dgm:pt>
    <dgm:pt modelId="{8B803784-A1F4-4249-A372-32EAB4C12E88}" type="pres">
      <dgm:prSet presAssocID="{DF5E08FF-7B72-4F41-B2F1-144F215019AD}" presName="vert1" presStyleCnt="0"/>
      <dgm:spPr/>
    </dgm:pt>
    <dgm:pt modelId="{2B16D32D-EFEA-D440-997E-B527E158A532}" type="pres">
      <dgm:prSet presAssocID="{6B27DF9D-D89F-4E05-AD92-EBBBCB820E9F}" presName="thickLine" presStyleLbl="alignNode1" presStyleIdx="2" presStyleCnt="4"/>
      <dgm:spPr>
        <a:ln>
          <a:solidFill>
            <a:srgbClr val="C4594D"/>
          </a:solidFill>
        </a:ln>
      </dgm:spPr>
    </dgm:pt>
    <dgm:pt modelId="{A30FD383-55E8-6D42-B3A9-7CB8CDC4521F}" type="pres">
      <dgm:prSet presAssocID="{6B27DF9D-D89F-4E05-AD92-EBBBCB820E9F}" presName="horz1" presStyleCnt="0"/>
      <dgm:spPr/>
    </dgm:pt>
    <dgm:pt modelId="{C784AC75-6BEA-1046-849E-A1BA581D16B5}" type="pres">
      <dgm:prSet presAssocID="{6B27DF9D-D89F-4E05-AD92-EBBBCB820E9F}" presName="tx1" presStyleLbl="revTx" presStyleIdx="2" presStyleCnt="4"/>
      <dgm:spPr/>
    </dgm:pt>
    <dgm:pt modelId="{D21D8932-47D4-D64B-8BD5-E7B37A8ED6F8}" type="pres">
      <dgm:prSet presAssocID="{6B27DF9D-D89F-4E05-AD92-EBBBCB820E9F}" presName="vert1" presStyleCnt="0"/>
      <dgm:spPr/>
    </dgm:pt>
    <dgm:pt modelId="{FB480AF3-0E39-B040-8BF4-51F5A2FCC713}" type="pres">
      <dgm:prSet presAssocID="{96AC6693-FA01-4E32-822B-32B115DBFA0C}" presName="thickLine" presStyleLbl="alignNode1" presStyleIdx="3" presStyleCnt="4"/>
      <dgm:spPr/>
    </dgm:pt>
    <dgm:pt modelId="{8B3CCD1A-96B8-4C4E-BA9B-B9064F9F531A}" type="pres">
      <dgm:prSet presAssocID="{96AC6693-FA01-4E32-822B-32B115DBFA0C}" presName="horz1" presStyleCnt="0"/>
      <dgm:spPr/>
    </dgm:pt>
    <dgm:pt modelId="{1F14CE58-DE00-8B42-9893-EDF930D2347F}" type="pres">
      <dgm:prSet presAssocID="{96AC6693-FA01-4E32-822B-32B115DBFA0C}" presName="tx1" presStyleLbl="revTx" presStyleIdx="3" presStyleCnt="4"/>
      <dgm:spPr/>
    </dgm:pt>
    <dgm:pt modelId="{B9BDF0BE-0D2E-B04B-9393-1565320996F4}" type="pres">
      <dgm:prSet presAssocID="{96AC6693-FA01-4E32-822B-32B115DBFA0C}" presName="vert1" presStyleCnt="0"/>
      <dgm:spPr/>
    </dgm:pt>
  </dgm:ptLst>
  <dgm:cxnLst>
    <dgm:cxn modelId="{9F884E02-45E3-0A4F-9B7F-6767D523C581}" type="presOf" srcId="{96AC6693-FA01-4E32-822B-32B115DBFA0C}" destId="{1F14CE58-DE00-8B42-9893-EDF930D2347F}" srcOrd="0" destOrd="0" presId="urn:microsoft.com/office/officeart/2008/layout/LinedList"/>
    <dgm:cxn modelId="{6482A911-A32F-CF4D-89E4-5F7E7C44E308}" type="presOf" srcId="{6B27DF9D-D89F-4E05-AD92-EBBBCB820E9F}" destId="{C784AC75-6BEA-1046-849E-A1BA581D16B5}" srcOrd="0" destOrd="0" presId="urn:microsoft.com/office/officeart/2008/layout/LinedList"/>
    <dgm:cxn modelId="{D944BC12-B706-F44D-8E16-B29ADE8F085D}" type="presOf" srcId="{1A534FCA-0485-43AC-86F2-B9912E5EA1D9}" destId="{5BE21E3E-4D6F-AE46-BF8D-009C8D8D2528}" srcOrd="0" destOrd="0" presId="urn:microsoft.com/office/officeart/2008/layout/LinedList"/>
    <dgm:cxn modelId="{DCE45430-785B-40B8-B2AA-1B2CFA412638}" srcId="{1A534FCA-0485-43AC-86F2-B9912E5EA1D9}" destId="{96AC6693-FA01-4E32-822B-32B115DBFA0C}" srcOrd="3" destOrd="0" parTransId="{07760272-AA6B-43F1-BEEF-D9079D6F37AA}" sibTransId="{48D6B3C4-E325-4288-9B88-CD13F2D84F3D}"/>
    <dgm:cxn modelId="{81124759-5A85-479B-8000-83A560A210FF}" srcId="{1A534FCA-0485-43AC-86F2-B9912E5EA1D9}" destId="{6B27DF9D-D89F-4E05-AD92-EBBBCB820E9F}" srcOrd="2" destOrd="0" parTransId="{3E56098F-58D0-4069-A331-60A0E987BEC5}" sibTransId="{87A4E593-9187-4032-A0E6-05CB15653521}"/>
    <dgm:cxn modelId="{DC86A97F-F3F4-4E77-9714-A6C9FD7B0D6A}" srcId="{1A534FCA-0485-43AC-86F2-B9912E5EA1D9}" destId="{DF5E08FF-7B72-4F41-B2F1-144F215019AD}" srcOrd="1" destOrd="0" parTransId="{6D26BEBE-82B3-47A2-A33D-2D1D8C8242CF}" sibTransId="{E6866975-1139-407E-9009-AB15F9372803}"/>
    <dgm:cxn modelId="{13924BAE-4A21-494C-B2E9-74294F29420E}" type="presOf" srcId="{DF5E08FF-7B72-4F41-B2F1-144F215019AD}" destId="{163196F8-8343-0747-A8FF-0EB3E1642F92}" srcOrd="0" destOrd="0" presId="urn:microsoft.com/office/officeart/2008/layout/LinedList"/>
    <dgm:cxn modelId="{0D2AB4CC-CEE5-D648-A2F3-B8A3E653A8B6}" type="presOf" srcId="{794293BF-7D21-4757-B991-D00730C1475F}" destId="{BCE1E762-FE36-B844-BC92-5F39D66ED370}" srcOrd="0" destOrd="0" presId="urn:microsoft.com/office/officeart/2008/layout/LinedList"/>
    <dgm:cxn modelId="{AD9986DD-6CE8-43B5-BC9B-3E97E69CBC6D}" srcId="{1A534FCA-0485-43AC-86F2-B9912E5EA1D9}" destId="{794293BF-7D21-4757-B991-D00730C1475F}" srcOrd="0" destOrd="0" parTransId="{BD6C2EEF-1E9D-4DA4-A99F-12D3F0E468B7}" sibTransId="{BB6FCEAA-2DBA-4D58-8DF5-F8A0C880924E}"/>
    <dgm:cxn modelId="{1A7388D4-5CA6-E842-928D-59B2C823C8D5}" type="presParOf" srcId="{5BE21E3E-4D6F-AE46-BF8D-009C8D8D2528}" destId="{62BE70CA-4FE3-AC41-AF81-32C06E86022A}" srcOrd="0" destOrd="0" presId="urn:microsoft.com/office/officeart/2008/layout/LinedList"/>
    <dgm:cxn modelId="{646327F3-50F4-8D4E-BDAA-F7EAE8432D2F}" type="presParOf" srcId="{5BE21E3E-4D6F-AE46-BF8D-009C8D8D2528}" destId="{8A5B4185-DCC5-0943-99E9-4D5CC5DBD13B}" srcOrd="1" destOrd="0" presId="urn:microsoft.com/office/officeart/2008/layout/LinedList"/>
    <dgm:cxn modelId="{9630570A-136E-914C-96B7-AC88399B4BDF}" type="presParOf" srcId="{8A5B4185-DCC5-0943-99E9-4D5CC5DBD13B}" destId="{BCE1E762-FE36-B844-BC92-5F39D66ED370}" srcOrd="0" destOrd="0" presId="urn:microsoft.com/office/officeart/2008/layout/LinedList"/>
    <dgm:cxn modelId="{05864623-C777-C946-B297-A8380E67AE80}" type="presParOf" srcId="{8A5B4185-DCC5-0943-99E9-4D5CC5DBD13B}" destId="{454BA0BA-F211-CA44-841B-2C4978AE4B3E}" srcOrd="1" destOrd="0" presId="urn:microsoft.com/office/officeart/2008/layout/LinedList"/>
    <dgm:cxn modelId="{69623988-1455-3144-86DB-6AD01F6BFDE3}" type="presParOf" srcId="{5BE21E3E-4D6F-AE46-BF8D-009C8D8D2528}" destId="{E353529C-C690-6048-B2B6-0C061F3EFD59}" srcOrd="2" destOrd="0" presId="urn:microsoft.com/office/officeart/2008/layout/LinedList"/>
    <dgm:cxn modelId="{4B7B288A-DB90-BB4D-867B-1A4D941A5254}" type="presParOf" srcId="{5BE21E3E-4D6F-AE46-BF8D-009C8D8D2528}" destId="{E704A95F-0407-F846-B249-570FFFE51CA6}" srcOrd="3" destOrd="0" presId="urn:microsoft.com/office/officeart/2008/layout/LinedList"/>
    <dgm:cxn modelId="{6EBC4ED0-8A96-5042-B89A-276BE56B06DE}" type="presParOf" srcId="{E704A95F-0407-F846-B249-570FFFE51CA6}" destId="{163196F8-8343-0747-A8FF-0EB3E1642F92}" srcOrd="0" destOrd="0" presId="urn:microsoft.com/office/officeart/2008/layout/LinedList"/>
    <dgm:cxn modelId="{8BA91C75-F2F3-1549-AEFA-8EC114EEF50D}" type="presParOf" srcId="{E704A95F-0407-F846-B249-570FFFE51CA6}" destId="{8B803784-A1F4-4249-A372-32EAB4C12E88}" srcOrd="1" destOrd="0" presId="urn:microsoft.com/office/officeart/2008/layout/LinedList"/>
    <dgm:cxn modelId="{4377D6D6-43DE-CF48-8370-20183D841DA6}" type="presParOf" srcId="{5BE21E3E-4D6F-AE46-BF8D-009C8D8D2528}" destId="{2B16D32D-EFEA-D440-997E-B527E158A532}" srcOrd="4" destOrd="0" presId="urn:microsoft.com/office/officeart/2008/layout/LinedList"/>
    <dgm:cxn modelId="{1BED80DF-BCDA-B94E-B126-7FB1BC9BA836}" type="presParOf" srcId="{5BE21E3E-4D6F-AE46-BF8D-009C8D8D2528}" destId="{A30FD383-55E8-6D42-B3A9-7CB8CDC4521F}" srcOrd="5" destOrd="0" presId="urn:microsoft.com/office/officeart/2008/layout/LinedList"/>
    <dgm:cxn modelId="{302BFEAD-FB9E-C742-8F8F-6E5E8E1D30B9}" type="presParOf" srcId="{A30FD383-55E8-6D42-B3A9-7CB8CDC4521F}" destId="{C784AC75-6BEA-1046-849E-A1BA581D16B5}" srcOrd="0" destOrd="0" presId="urn:microsoft.com/office/officeart/2008/layout/LinedList"/>
    <dgm:cxn modelId="{24BC1C81-58D5-4747-A2B1-276B774605CA}" type="presParOf" srcId="{A30FD383-55E8-6D42-B3A9-7CB8CDC4521F}" destId="{D21D8932-47D4-D64B-8BD5-E7B37A8ED6F8}" srcOrd="1" destOrd="0" presId="urn:microsoft.com/office/officeart/2008/layout/LinedList"/>
    <dgm:cxn modelId="{734D6323-BD45-4447-9DB8-18D7DEA718FB}" type="presParOf" srcId="{5BE21E3E-4D6F-AE46-BF8D-009C8D8D2528}" destId="{FB480AF3-0E39-B040-8BF4-51F5A2FCC713}" srcOrd="6" destOrd="0" presId="urn:microsoft.com/office/officeart/2008/layout/LinedList"/>
    <dgm:cxn modelId="{FB34E288-9BBB-4A4A-8B55-E4B352FA2B36}" type="presParOf" srcId="{5BE21E3E-4D6F-AE46-BF8D-009C8D8D2528}" destId="{8B3CCD1A-96B8-4C4E-BA9B-B9064F9F531A}" srcOrd="7" destOrd="0" presId="urn:microsoft.com/office/officeart/2008/layout/LinedList"/>
    <dgm:cxn modelId="{79671EA6-AC25-C741-8A32-564C3128782F}" type="presParOf" srcId="{8B3CCD1A-96B8-4C4E-BA9B-B9064F9F531A}" destId="{1F14CE58-DE00-8B42-9893-EDF930D2347F}" srcOrd="0" destOrd="0" presId="urn:microsoft.com/office/officeart/2008/layout/LinedList"/>
    <dgm:cxn modelId="{630DA7CE-EFBD-1D4A-9EB1-B9021DC3E2E6}" type="presParOf" srcId="{8B3CCD1A-96B8-4C4E-BA9B-B9064F9F531A}" destId="{B9BDF0BE-0D2E-B04B-9393-1565320996F4}" srcOrd="1" destOrd="0" presId="urn:microsoft.com/office/officeart/2008/layout/LinedList"/>
  </dgm:cxnLst>
  <dgm:bg>
    <a:noFill/>
  </dgm:bg>
  <dgm:whole>
    <a:ln>
      <a:solidFill>
        <a:srgbClr val="C4594D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E70CA-4FE3-AC41-AF81-32C06E86022A}">
      <dsp:nvSpPr>
        <dsp:cNvPr id="0" name=""/>
        <dsp:cNvSpPr/>
      </dsp:nvSpPr>
      <dsp:spPr>
        <a:xfrm>
          <a:off x="0" y="0"/>
          <a:ext cx="633209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1E762-FE36-B844-BC92-5F39D66ED370}">
      <dsp:nvSpPr>
        <dsp:cNvPr id="0" name=""/>
        <dsp:cNvSpPr/>
      </dsp:nvSpPr>
      <dsp:spPr>
        <a:xfrm>
          <a:off x="0" y="0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Is an ‘AI Cold War’ on our hands?</a:t>
          </a:r>
          <a:endParaRPr lang="en-US" sz="2800" kern="1200"/>
        </a:p>
      </dsp:txBody>
      <dsp:txXfrm>
        <a:off x="0" y="0"/>
        <a:ext cx="6332095" cy="1246002"/>
      </dsp:txXfrm>
    </dsp:sp>
    <dsp:sp modelId="{E353529C-C690-6048-B2B6-0C061F3EFD59}">
      <dsp:nvSpPr>
        <dsp:cNvPr id="0" name=""/>
        <dsp:cNvSpPr/>
      </dsp:nvSpPr>
      <dsp:spPr>
        <a:xfrm>
          <a:off x="0" y="1246002"/>
          <a:ext cx="633209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196F8-8343-0747-A8FF-0EB3E1642F92}">
      <dsp:nvSpPr>
        <dsp:cNvPr id="0" name=""/>
        <dsp:cNvSpPr/>
      </dsp:nvSpPr>
      <dsp:spPr>
        <a:xfrm>
          <a:off x="0" y="1246002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How should policymakers respond?</a:t>
          </a:r>
          <a:endParaRPr lang="en-US" sz="2800" kern="1200"/>
        </a:p>
      </dsp:txBody>
      <dsp:txXfrm>
        <a:off x="0" y="1246002"/>
        <a:ext cx="6332095" cy="1246002"/>
      </dsp:txXfrm>
    </dsp:sp>
    <dsp:sp modelId="{2B16D32D-EFEA-D440-997E-B527E158A532}">
      <dsp:nvSpPr>
        <dsp:cNvPr id="0" name=""/>
        <dsp:cNvSpPr/>
      </dsp:nvSpPr>
      <dsp:spPr>
        <a:xfrm>
          <a:off x="0" y="2492005"/>
          <a:ext cx="633209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459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4AC75-6BEA-1046-849E-A1BA581D16B5}">
      <dsp:nvSpPr>
        <dsp:cNvPr id="0" name=""/>
        <dsp:cNvSpPr/>
      </dsp:nvSpPr>
      <dsp:spPr>
        <a:xfrm>
          <a:off x="0" y="2492005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Must we rethink ‘AI safety’ and ‘AI responsibility’?</a:t>
          </a:r>
          <a:endParaRPr lang="en-US" sz="2800" kern="1200"/>
        </a:p>
      </dsp:txBody>
      <dsp:txXfrm>
        <a:off x="0" y="2492005"/>
        <a:ext cx="6332095" cy="1246002"/>
      </dsp:txXfrm>
    </dsp:sp>
    <dsp:sp modelId="{FB480AF3-0E39-B040-8BF4-51F5A2FCC713}">
      <dsp:nvSpPr>
        <dsp:cNvPr id="0" name=""/>
        <dsp:cNvSpPr/>
      </dsp:nvSpPr>
      <dsp:spPr>
        <a:xfrm>
          <a:off x="0" y="3738008"/>
          <a:ext cx="633209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4CE58-DE00-8B42-9893-EDF930D2347F}">
      <dsp:nvSpPr>
        <dsp:cNvPr id="0" name=""/>
        <dsp:cNvSpPr/>
      </dsp:nvSpPr>
      <dsp:spPr>
        <a:xfrm>
          <a:off x="0" y="3738008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Are protective measures worth the trade-off in advancements?</a:t>
          </a:r>
          <a:endParaRPr lang="en-US" sz="2800" kern="1200" dirty="0"/>
        </a:p>
      </dsp:txBody>
      <dsp:txXfrm>
        <a:off x="0" y="3738008"/>
        <a:ext cx="6332095" cy="1246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CDA02-7C8D-9CA9-6BA1-6ADA3BCE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8CC46-8075-6A1C-DE43-8A5D4F010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E2EB0-1942-6A1F-4AE9-AB70F15F5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217D5-4B57-740B-2F3D-3EF4EC581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683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3C15-14CD-6021-0EE0-BD3818127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7E0B4-C772-6995-7F91-00D0A245F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509AD-A929-414B-C822-7B965E2CA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AEE13-41E6-E907-ACB3-6366A539C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98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536A-3FF1-B01C-5782-43478609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1834C-83A5-06B6-698D-D51177777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00BD6-4BF8-1935-F68D-914671F66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5F596-F3FC-96BC-7466-84C34DC9B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289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49216-BD79-4F1C-0895-907663E92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3A9DF6-3BB2-69B5-4152-FC1C9BF31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2B4FF-4223-AE1C-0A5F-6BD5D744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446C4-F19C-EF09-0965-A9E9A5F87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32DA-86C3-66D9-4803-181E6E795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A3CBE-D6FD-8C62-E8E2-37894FD11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0B614-C159-A200-CABE-BADC2995B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www.mentimeter.com</a:t>
            </a:r>
            <a:r>
              <a:rPr lang="en-GB" dirty="0"/>
              <a:t>/app/presentation/al97ntsprjhg6hbq65jys9ky2x2bfcc5/</a:t>
            </a:r>
            <a:r>
              <a:rPr lang="en-GB" dirty="0" err="1"/>
              <a:t>edit?question</a:t>
            </a:r>
            <a:r>
              <a:rPr lang="en-GB" dirty="0"/>
              <a:t>=qott1z9qc1e8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2A774-A4DE-F1FD-544B-409C79071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479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16C96-8E26-6CAF-1C32-E98E261D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419B7-2C42-4452-F1B4-E170AC8F9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391B9-494D-146D-F739-4217B2F73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AFE6F-D29F-0D9C-E9CF-879CDC746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990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FC095-2D56-41F2-02D3-8C547327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F71BC-DB82-7C38-7212-881BEF7B8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1B4E5-DBD6-DE0A-2482-B331CD02A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14520-0E47-9B6A-EF92-17138F4DD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438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FDDA4-0407-748C-1BFD-968CF87C0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1B445-6E9F-1847-DE1E-601616065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97738-2E6F-86CB-014C-91CE789E4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6E0C2-F052-74F6-9932-52BF2EE85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258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7FF66-546D-6518-BE15-4076BB2BF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C53F9-CD3B-D75C-3CD8-D74912F2A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40983-4F6D-01E6-1727-7FAEF6E9D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A04AB-4B30-02FC-C625-E2B8F04AB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51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B60A3-624F-D4E1-8B68-C8791AE01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FFBB4-F222-B2F0-2A19-4C675F283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0890B-4CB9-84EB-AE34-A52210C3D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FCD3D-27E2-0DBB-A842-4F4E105BD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90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747E-E6E5-F129-2228-2B1EA965C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27CE3-4912-693C-BA01-7692BBCD0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087693-55DA-BF32-A013-50E8CB5E0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E28CC-C49E-8747-6811-7B8BB8067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144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0D6DD-9503-9FAA-DC47-60C2A251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9E2C-13E4-518D-6801-994CE698C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B1F27-A9F8-D44A-C728-50C483E9C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31845-62AB-6C3B-4523-84BDE241D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196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8A3B4-382B-BDF9-CA8D-46A87872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09922-3A8B-A0C1-0030-2A9287826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9CC23-36CB-5F99-1690-3CAF522FF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72293-6B70-8D9B-4C07-71971977E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1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6A94B-DD23-1D7A-C83A-4E4D2CAC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BAB23-14C4-4112-3FF0-4AD8A1C3B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07BD6-D008-6604-C00A-9A2C7A7DA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393C4-E4AE-4E0D-21B2-AD676F295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81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09AB-677D-0A47-7025-07EA4ECFC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5721B-83D8-BFBA-B5E0-D1B3575A4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1D994-1F6D-0B9D-AFC2-7E9C9F62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ABCFD-3E39-9325-699E-ECF4DECD10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015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25E3-6728-E885-0492-AAC2E2F3D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1D8C9-382C-C847-43FC-4940DBCF0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29629-F7F1-42F3-C913-C64E9EDD7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6130A-61AF-05A3-6E09-57008E456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012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34873-43D4-4EF2-EC58-45F27927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85EC6-D0D4-2AA9-4BCD-39EB65B1E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08F56-0B07-DF66-8AB9-871BD2355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3D14F-13B5-5A20-816C-6A224FB3E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42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51E06-EC3F-B209-BCAA-D3410EF2F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A790E-991D-0CD3-99D9-C6025238B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D6E4C-6D13-0782-F377-26798B07F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5B6D0-E7E6-94D8-A4B5-45D1C72EF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252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C6618-74D4-0BB4-D9A8-6DF890A2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D4D7B-D37B-8E08-78DE-3AC866C00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1AF67-3E4B-B978-FF42-41AEE962D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1D471-2216-21E1-E400-BC7CD84E7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94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9B218-C85E-8123-6E68-3D006488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18A8D-B993-5042-3AB4-6B49DF18E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0487F-3D2E-6351-CED9-558C3A61C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AD3E0-096F-27A3-A823-35E3D5F52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681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E7FD-C85A-10E6-A9C5-CA40A8F7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3774B-E6E8-39FF-3CCA-D69C2584D7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6EB8A-FAFB-9C3E-B158-F6928F2E8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B2E8D-B471-3450-BA1C-F603A3C0F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883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9D7E-9E02-FC4F-9572-E9656C286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37102-99D5-3022-F7BF-9BE39CA34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78284-7E2A-CCBE-DB6A-985D69A4F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98B25-DB56-79E8-B8C9-CD727328D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605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D8ACF-7874-5028-B022-A35B29C0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8492E-6D2F-FDEF-A7A1-5E0B23748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68C60-5372-0EE0-3692-390D8E0CB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88E9-EC8B-6AF4-2FBD-E848EA7A6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045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84E2-2997-147D-0BD3-5C558C46F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B3B75-A338-E20D-A30D-B0BDCA3AF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C161A-6FEC-D07F-F4FE-8C6F28007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214E0-3D80-19BB-2FD5-1D07472A1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784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08D3B-D637-3F1D-9807-B6DD765D5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14BFD-DFCB-49C2-4442-C8CC30E00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4A99B-2C18-A84D-BF62-BE57FF3AC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47863-A1E2-9505-1CC0-5DA2AD674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879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E030-43DB-24CB-A1A0-2CD88DE0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D4C5C-FA38-64CB-2A89-7970210C7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C6EB2-FF97-EF43-B4C9-A7481336A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F9719-71CD-EF1E-3A94-D04421B98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316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7D122-E0C9-68EB-ACDC-F41B1533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8A77B-41E4-C645-55B6-BE358A41A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2D6BA-A446-5F4F-59FA-7AF94FF45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C8080-F524-9354-9B62-5A8798B38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036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EDC0-5ED0-65F5-8753-9D79B34C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D4017-79D3-F3D2-B4BD-9280717A9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2E364-5FE7-96C2-9591-ACA0458DE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E709-77F6-AD30-20EB-D096F42C4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39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A3BAD-8874-CB88-423A-7175CAF16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FFFB83-6D5A-CDDD-6933-78E3FC585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EFF84-1D21-017A-E613-9C2F08575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C877-6503-C905-7539-3DA35437F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27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21FFA-4B11-FEC1-3DE5-7D81D19C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097DB8-95EB-2DC7-E740-0A5B982E2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58A61-9352-93EB-EBB3-B14D9FA25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3FC3-E987-4635-7495-CF79011F4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355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17BC7-814E-1CAB-180E-F11055EA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B68FD-ABAA-2C4E-521A-53B1B0062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99949-E89A-D6A4-A2A5-91EC62824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EF51-D3F5-07DD-5134-C1B7AFCD1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28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74CB-B20A-9A72-5C86-26C420CF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8E45-706E-016A-0F2E-D01BF7AF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5086-DCCD-0B14-8B6E-0B14C0B5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2253-42A6-7066-BAEC-A9DD33923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96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A96C-7866-5408-1697-B844EAC34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C066A-39A1-A006-4912-3562C59D0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B156D-3140-6D3A-0D9F-2FB901E7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F76BF-3C28-E74F-BC43-A9B6A332F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50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4AD42-E8D4-37FE-7F39-8384EE5B5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41B97-4349-A4DB-AB9E-5155846AA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E9241-2906-C716-9781-6209FEDAE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80B7E-528F-7C1F-8142-0DCD94C0C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425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AA06-9E05-0652-0023-22B2AABBF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A6880-9FC7-3ACF-F9F4-AB2CDB521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1095D-9FAF-27C4-F693-6E129F17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A4E30-4070-678E-414A-1992A952B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98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D035-3798-47D7-D94D-19E28092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81262-6B25-C588-6E31-ECD3D54D0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A37EC-9843-B8E5-E93E-210E4C10C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C5011-D3A3-8BAF-8766-CE40D4F99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20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s://forms.gle/CmMBTu177jbpKqDt9" TargetMode="External"/><Relationship Id="rId4" Type="http://schemas.openxmlformats.org/officeDocument/2006/relationships/hyperlink" Target="http://www.github.com/omariosc/aisoc-workshops" TargetMode="Externa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4: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Ethics of AI (Online)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Saturday 8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March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729D7-771D-870C-9D1A-2BC73FEA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E98-F64F-2251-7CE4-03B244C0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Privacy &amp; Trust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3A8CD70-BC3D-FAC3-4C87-9052C061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02F2DAB-1F66-D9A8-F6C3-2CFC84A64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close up of a phone&#10;&#10;AI-generated content may be incorrect.">
            <a:extLst>
              <a:ext uri="{FF2B5EF4-FFF2-40B4-BE49-F238E27FC236}">
                <a16:creationId xmlns:a16="http://schemas.microsoft.com/office/drawing/2014/main" id="{1037000D-3AFC-8131-4332-6AFF016CA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382" y="838973"/>
            <a:ext cx="4985979" cy="3893409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B1FEC75-D067-14C5-5C50-DB3D5AD3F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89" y="5140374"/>
            <a:ext cx="4985979" cy="677956"/>
          </a:xfrm>
          <a:prstGeom prst="rect">
            <a:avLst/>
          </a:prstGeom>
        </p:spPr>
      </p:pic>
      <p:pic>
        <p:nvPicPr>
          <p:cNvPr id="6" name="Picture 5" descr="A close up of a sign&#10;&#10;AI-generated content may be incorrect.">
            <a:extLst>
              <a:ext uri="{FF2B5EF4-FFF2-40B4-BE49-F238E27FC236}">
                <a16:creationId xmlns:a16="http://schemas.microsoft.com/office/drawing/2014/main" id="{D910590B-AF2B-6220-0C9B-D67BB1A07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382" y="5145267"/>
            <a:ext cx="4985979" cy="673063"/>
          </a:xfrm>
          <a:prstGeom prst="rect">
            <a:avLst/>
          </a:prstGeom>
        </p:spPr>
      </p:pic>
      <p:pic>
        <p:nvPicPr>
          <p:cNvPr id="8" name="Picture 7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407CA8CF-BB1E-0A24-5170-715EAEE5F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994" y="2410352"/>
            <a:ext cx="5180474" cy="15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CFB81-62C2-A4AF-7E00-AECDAB450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BE5E-5095-3894-8649-D1B14FD4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Black-Box Nature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E25C3E4-C156-9167-8EE4-171B7BFB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260510B-4D8F-698F-709E-3797739FA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ECB85E-E6DC-ABE6-0FF7-F529DD3C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b="1" dirty="0">
                <a:latin typeface="Univers" panose="020B0503020202020204" pitchFamily="34" charset="0"/>
              </a:rPr>
              <a:t>What’s the problem with models of a black-box nature?</a:t>
            </a:r>
          </a:p>
        </p:txBody>
      </p:sp>
    </p:spTree>
    <p:extLst>
      <p:ext uri="{BB962C8B-B14F-4D97-AF65-F5344CB8AC3E}">
        <p14:creationId xmlns:p14="http://schemas.microsoft.com/office/powerpoint/2010/main" val="95244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5EDE1-B2F3-D6A2-4EAB-AD645C01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85A8-CFC9-83E3-2A0C-B6912B3C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Over-Reliance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B7B7A9D-195F-41AD-1476-93E49D002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E5E4F0E-044A-43F9-228E-576CC1A6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227300-0B54-315A-A43E-24231A752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7702" y="1877949"/>
            <a:ext cx="6769239" cy="4029075"/>
          </a:xfrm>
        </p:spPr>
      </p:pic>
      <p:pic>
        <p:nvPicPr>
          <p:cNvPr id="8" name="Picture 7" descr="A blue and white text on a blue and white background&#10;&#10;AI-generated content may be incorrect.">
            <a:extLst>
              <a:ext uri="{FF2B5EF4-FFF2-40B4-BE49-F238E27FC236}">
                <a16:creationId xmlns:a16="http://schemas.microsoft.com/office/drawing/2014/main" id="{04806558-D958-B8C3-F152-58BFF05EA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202" y="3111191"/>
            <a:ext cx="4476703" cy="3116090"/>
          </a:xfrm>
          <a:prstGeom prst="rect">
            <a:avLst/>
          </a:prstGeom>
        </p:spPr>
      </p:pic>
      <p:pic>
        <p:nvPicPr>
          <p:cNvPr id="10" name="Picture 9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96412D9D-ABCE-2C82-BCDB-A0248FD07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8917" y="3222700"/>
            <a:ext cx="415381" cy="4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9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A65BD-4E13-B86C-C824-598601428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5F4C-5CE0-965B-BAC6-CE853337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Over-Reliance &amp; Autonomy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2D29F3A-9FF7-3842-F5EC-0FEF7A01E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3944418-54F9-8F01-338C-6B1B6658A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7CA08-65EA-9118-9AFC-6C1A9B57C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018" y="1713121"/>
            <a:ext cx="6043963" cy="44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262A96-E89B-03C8-F0D6-8069CCA97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A7D9-333A-EBC8-7926-4D0D161D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turn. 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1BF86A4-81AD-EF37-89AF-F88472F78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44FB457-36DC-6E37-82EB-C1757727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" name="Picture 9" descr="A qr code with a logo&#10;&#10;AI-generated content may be incorrect.">
            <a:extLst>
              <a:ext uri="{FF2B5EF4-FFF2-40B4-BE49-F238E27FC236}">
                <a16:creationId xmlns:a16="http://schemas.microsoft.com/office/drawing/2014/main" id="{3FCC4A08-8E5C-8379-2872-E08FD358C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875" y="2461863"/>
            <a:ext cx="3666248" cy="3718946"/>
          </a:xfrm>
          <a:prstGeom prst="rect">
            <a:avLst/>
          </a:prstGeom>
        </p:spPr>
      </p:pic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0C0E2BC-FB79-98D8-BEDE-1A7285221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490" y="1556951"/>
            <a:ext cx="6023019" cy="9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5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28BF0-7382-2ADE-A201-8BABD7548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F2AC-60BD-736D-2776-446C6BDA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1B4D013-E6FA-B749-7AFC-AF4E0266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71A33BC-C1E5-93FB-D825-AFCF28E4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2290" name="Picture 2" descr="Skill Level Images – Browse 65,835 Stock Photos, Vectors, and Video | Adobe  Stock">
            <a:extLst>
              <a:ext uri="{FF2B5EF4-FFF2-40B4-BE49-F238E27FC236}">
                <a16:creationId xmlns:a16="http://schemas.microsoft.com/office/drawing/2014/main" id="{DC2E3077-2197-6C75-B39C-1DF34C77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84" y="2028825"/>
            <a:ext cx="5996631" cy="378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51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319CF-7E09-C757-C704-08ED1AF7E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0F86-9D85-FF6E-3657-3735E580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72AD57-B023-8A80-164A-2CA95238C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2DEDCE-BC07-723D-8BA5-23FDB525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close-up of a model of a protein&#10;&#10;AI-generated content may be incorrect.">
            <a:extLst>
              <a:ext uri="{FF2B5EF4-FFF2-40B4-BE49-F238E27FC236}">
                <a16:creationId xmlns:a16="http://schemas.microsoft.com/office/drawing/2014/main" id="{5E14A603-EBAA-E192-0245-B176B5039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7702" y="1877949"/>
            <a:ext cx="6070552" cy="4029075"/>
          </a:xfrm>
        </p:spPr>
      </p:pic>
      <p:pic>
        <p:nvPicPr>
          <p:cNvPr id="8" name="Picture 7" descr="A screenshot of a white page&#10;&#10;AI-generated content may be incorrect.">
            <a:extLst>
              <a:ext uri="{FF2B5EF4-FFF2-40B4-BE49-F238E27FC236}">
                <a16:creationId xmlns:a16="http://schemas.microsoft.com/office/drawing/2014/main" id="{97206C95-1C5D-6ED4-4DCB-259F9BEFED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025"/>
          <a:stretch/>
        </p:blipFill>
        <p:spPr>
          <a:xfrm>
            <a:off x="7470321" y="3008870"/>
            <a:ext cx="3806546" cy="2737741"/>
          </a:xfrm>
          <a:prstGeom prst="rect">
            <a:avLst/>
          </a:prstGeom>
        </p:spPr>
      </p:pic>
      <p:pic>
        <p:nvPicPr>
          <p:cNvPr id="9" name="Picture 8" descr="A screenshot of a white page&#10;&#10;AI-generated content may be incorrect.">
            <a:extLst>
              <a:ext uri="{FF2B5EF4-FFF2-40B4-BE49-F238E27FC236}">
                <a16:creationId xmlns:a16="http://schemas.microsoft.com/office/drawing/2014/main" id="{642BA5C7-AFDD-E150-DE7F-7A003BCA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439" b="47245"/>
          <a:stretch/>
        </p:blipFill>
        <p:spPr>
          <a:xfrm>
            <a:off x="7470321" y="1306670"/>
            <a:ext cx="3774327" cy="14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1B32-D812-F0D2-6D8A-10224B49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2BC1-5D46-0C82-DF94-8383145D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5371505-10AD-E2E8-3745-19EE0F91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368FD91-0254-D482-456C-6AAAC72B2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" name="Picture 8" descr="A collage of butterflies&#10;&#10;AI-generated content may be incorrect.">
            <a:extLst>
              <a:ext uri="{FF2B5EF4-FFF2-40B4-BE49-F238E27FC236}">
                <a16:creationId xmlns:a16="http://schemas.microsoft.com/office/drawing/2014/main" id="{0A9F172F-4DDE-9B72-1D4B-D839B9D58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2" y="1839849"/>
            <a:ext cx="6237056" cy="4203100"/>
          </a:xfrm>
          <a:prstGeom prst="rect">
            <a:avLst/>
          </a:prstGeom>
        </p:spPr>
      </p:pic>
      <p:pic>
        <p:nvPicPr>
          <p:cNvPr id="11" name="Picture 10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5AE82B3-65BF-E192-B756-BD5B60FA2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369" y="950976"/>
            <a:ext cx="4459568" cy="1939731"/>
          </a:xfrm>
          <a:prstGeom prst="rect">
            <a:avLst/>
          </a:prstGeom>
        </p:spPr>
      </p:pic>
      <p:pic>
        <p:nvPicPr>
          <p:cNvPr id="13" name="Picture 12" descr="A screenshot of a survey&#10;&#10;AI-generated content may be incorrect.">
            <a:extLst>
              <a:ext uri="{FF2B5EF4-FFF2-40B4-BE49-F238E27FC236}">
                <a16:creationId xmlns:a16="http://schemas.microsoft.com/office/drawing/2014/main" id="{8D0E34D6-4C62-EEC3-1AF7-F359D94CE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110" y="3067373"/>
            <a:ext cx="4264416" cy="29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5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7C31-2DE5-34CE-95FE-9F853973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4669-5F42-2CF2-0FE7-39F26FCB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60AF63-126B-60E2-AC00-C91B5436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714DDB0-868E-2E1A-02DD-CCA9B6291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close-up of water droplets&#10;&#10;AI-generated content may be incorrect.">
            <a:extLst>
              <a:ext uri="{FF2B5EF4-FFF2-40B4-BE49-F238E27FC236}">
                <a16:creationId xmlns:a16="http://schemas.microsoft.com/office/drawing/2014/main" id="{9C526370-E0DC-D67E-2721-D9C52CC0D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74" y="1742304"/>
            <a:ext cx="6399619" cy="4300646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3641770-CD4A-8618-C63A-A18E5C072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107" y="1076715"/>
            <a:ext cx="6108700" cy="1028700"/>
          </a:xfrm>
          <a:prstGeom prst="rect">
            <a:avLst/>
          </a:prstGeom>
        </p:spPr>
      </p:pic>
      <p:pic>
        <p:nvPicPr>
          <p:cNvPr id="10" name="Picture 9" descr="A screenshot of a white text box&#10;&#10;AI-generated content may be incorrect.">
            <a:extLst>
              <a:ext uri="{FF2B5EF4-FFF2-40B4-BE49-F238E27FC236}">
                <a16:creationId xmlns:a16="http://schemas.microsoft.com/office/drawing/2014/main" id="{A27E1E5C-DA10-641C-2E87-1B5E0F84C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469" y="2231154"/>
            <a:ext cx="4264057" cy="259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A2A55-F1B8-BD0D-A9E9-B9C623F73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F844-4516-21EF-D32A-38230338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38FD13-FB4B-AE0C-2101-BC402203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AC3A973-CD50-3125-69B7-355FE0BA9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close-up of a text&#10;&#10;AI-generated content may be incorrect.">
            <a:extLst>
              <a:ext uri="{FF2B5EF4-FFF2-40B4-BE49-F238E27FC236}">
                <a16:creationId xmlns:a16="http://schemas.microsoft.com/office/drawing/2014/main" id="{91581AEF-B56E-4BD9-040A-AC6D727DD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153" y="1100222"/>
            <a:ext cx="5747133" cy="115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B825C-0006-0298-2471-D4F8EA9F1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152" y="2664995"/>
            <a:ext cx="5747134" cy="654535"/>
          </a:xfrm>
          <a:prstGeom prst="rect">
            <a:avLst/>
          </a:prstGeom>
        </p:spPr>
      </p:pic>
      <p:pic>
        <p:nvPicPr>
          <p:cNvPr id="8" name="Picture 7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6C3A2EEA-C57D-E02D-FAC6-01110ACF1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749" y="1857170"/>
            <a:ext cx="4002738" cy="4247600"/>
          </a:xfrm>
          <a:prstGeom prst="rect">
            <a:avLst/>
          </a:prstGeom>
        </p:spPr>
      </p:pic>
      <p:pic>
        <p:nvPicPr>
          <p:cNvPr id="9" name="Picture 8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0EE2134C-7E6D-E93D-3431-34829135D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407" y="4123016"/>
            <a:ext cx="4581611" cy="15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6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By the end of this lesson, you will be more aware of the following ethical issues: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AACC9-6C3C-A5E4-3F2D-D1209C4EEB4E}"/>
              </a:ext>
            </a:extLst>
          </p:cNvPr>
          <p:cNvSpPr txBox="1"/>
          <p:nvPr/>
        </p:nvSpPr>
        <p:spPr>
          <a:xfrm>
            <a:off x="647699" y="2733913"/>
            <a:ext cx="8706572" cy="3108543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1400" dirty="0"/>
              <a:t>Job 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Bias &amp; Discrimination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Privacy &amp; Trust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Black-box Nature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Over-Reliance &amp; Autonomy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Accessibility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Responsibility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Environmental Impact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Hacking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Medical Diagnosis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Intellectual Property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Politics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Surveillance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Misinformation</a:t>
            </a:r>
          </a:p>
        </p:txBody>
      </p:sp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342F4-2FFF-B27C-C723-9A5CF28C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B2EB-944A-24C8-6905-857ACB82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41BBDE-17C4-07F6-242C-92AE6F7EA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7F897AA-376F-A13B-EC12-C3DBD674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group of people in white coats&#10;&#10;AI-generated content may be incorrect.">
            <a:extLst>
              <a:ext uri="{FF2B5EF4-FFF2-40B4-BE49-F238E27FC236}">
                <a16:creationId xmlns:a16="http://schemas.microsoft.com/office/drawing/2014/main" id="{DE990807-E7E7-C0AF-B43E-FC461E14B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35" y="950976"/>
            <a:ext cx="5175273" cy="4375230"/>
          </a:xfrm>
          <a:prstGeom prst="rect">
            <a:avLst/>
          </a:prstGeom>
        </p:spPr>
      </p:pic>
      <p:pic>
        <p:nvPicPr>
          <p:cNvPr id="5" name="Picture 4" descr="A close-up of a text&#10;&#10;AI-generated content may be incorrect.">
            <a:extLst>
              <a:ext uri="{FF2B5EF4-FFF2-40B4-BE49-F238E27FC236}">
                <a16:creationId xmlns:a16="http://schemas.microsoft.com/office/drawing/2014/main" id="{38668BE4-4FE6-6C6F-3C97-9ECE48FB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11" y="2461863"/>
            <a:ext cx="6128050" cy="1825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E1492-E351-8C96-C8FA-DEB6D226E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376" y="5550174"/>
            <a:ext cx="6501486" cy="6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1CB5-ABF9-7AF0-B7F5-CB74C841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10EF-F910-44D6-C8A3-10DD3466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ED00253-E4E6-9A86-5302-8B8D4C3E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CAED7BF-2B91-9CDA-0843-1DC13BBE8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" name="Picture 7" descr="A group of people walking past a sign&#10;&#10;AI-generated content may be incorrect.">
            <a:extLst>
              <a:ext uri="{FF2B5EF4-FFF2-40B4-BE49-F238E27FC236}">
                <a16:creationId xmlns:a16="http://schemas.microsoft.com/office/drawing/2014/main" id="{DB1EA905-EC29-365F-6780-ECB3B30670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1461"/>
          <a:stretch/>
        </p:blipFill>
        <p:spPr>
          <a:xfrm>
            <a:off x="813155" y="1866644"/>
            <a:ext cx="5672800" cy="773277"/>
          </a:xfrm>
          <a:prstGeom prst="rect">
            <a:avLst/>
          </a:prstGeom>
        </p:spPr>
      </p:pic>
      <p:pic>
        <p:nvPicPr>
          <p:cNvPr id="10" name="Picture 9" descr="A screenshot of a website&#10;&#10;AI-generated content may be incorrect.">
            <a:extLst>
              <a:ext uri="{FF2B5EF4-FFF2-40B4-BE49-F238E27FC236}">
                <a16:creationId xmlns:a16="http://schemas.microsoft.com/office/drawing/2014/main" id="{414A2381-C7E9-5219-217E-43C31ED24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470" y="853171"/>
            <a:ext cx="5003114" cy="533756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04D9FC-1916-FEF4-1254-0F8150CEA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2" y="3251018"/>
            <a:ext cx="5672800" cy="26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4E74E-E9BD-6DD9-5AE3-4216D21F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64C8-08B6-BF2A-0951-78465B9F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7557B7-E4BD-3242-CA50-BB1E265C6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FBB748F-DFD6-5CB5-2CD3-64D633B5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4872078-EB62-9BB3-CD23-7BFD7921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When do we stop?</a:t>
            </a:r>
          </a:p>
        </p:txBody>
      </p:sp>
    </p:spTree>
    <p:extLst>
      <p:ext uri="{BB962C8B-B14F-4D97-AF65-F5344CB8AC3E}">
        <p14:creationId xmlns:p14="http://schemas.microsoft.com/office/powerpoint/2010/main" val="806254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D0EED-71C0-12DE-5583-F6CEA0B8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D9F1-304A-831B-3722-FF1546F1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Hacking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1797A9A-9EB9-8E8C-AAF4-29F0DE9D1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BB7CDE9-CA41-EBC9-B4E1-F58B78F82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4D07B62F-B92C-1960-E9F3-EF063E8BB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b="47665"/>
          <a:stretch/>
        </p:blipFill>
        <p:spPr>
          <a:xfrm>
            <a:off x="1023569" y="2140337"/>
            <a:ext cx="4507436" cy="3446394"/>
          </a:xfrm>
        </p:spPr>
      </p:pic>
      <p:pic>
        <p:nvPicPr>
          <p:cNvPr id="6" name="Content Placeholder 4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B8FD4074-5D19-9513-0389-63A8B3D4D6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451"/>
          <a:stretch/>
        </p:blipFill>
        <p:spPr>
          <a:xfrm>
            <a:off x="6231514" y="2028825"/>
            <a:ext cx="5178969" cy="34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D1087-BC31-58B8-3061-20ED95AF0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F00C-8DF7-800B-8477-7F7AFCB9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Medical Diagnosis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C59AB1C-A4A1-C55E-B79A-39DEFC4FC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94F218A-7A7D-D063-C2BE-0DCEF66A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5AC1E639-AD68-69A4-98CD-FE5EBB41B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4981" y="1998634"/>
            <a:ext cx="5425658" cy="3655030"/>
          </a:xfrm>
        </p:spPr>
      </p:pic>
      <p:pic>
        <p:nvPicPr>
          <p:cNvPr id="8" name="Picture 7" descr="A close-up of a bone&#10;&#10;AI-generated content may be incorrect.">
            <a:extLst>
              <a:ext uri="{FF2B5EF4-FFF2-40B4-BE49-F238E27FC236}">
                <a16:creationId xmlns:a16="http://schemas.microsoft.com/office/drawing/2014/main" id="{F3DA8C1A-1E97-EC28-9EA6-767E3CA8C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542" y="1998634"/>
            <a:ext cx="6454081" cy="36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11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6355C-E888-9AF7-6644-59D13E86E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596C-1254-0FF1-D32B-63B78AD6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Medical Diagnosis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1B4C13E-9CD5-78A7-1C80-0602EACD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E5261B3-8665-6F5E-7A07-B2B14ABD4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54A9CAC-D413-2F5E-86D7-FB0F07995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313" y="1671985"/>
            <a:ext cx="3645373" cy="43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67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6B24B-533A-B5B1-F34F-D3B7A2FB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7C1D-1D29-1B7D-BE44-2CFE9B46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Intellectual Property (IP)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D0AC055-B7DC-EE82-1106-0486428EA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E36788F-8CCB-6137-A414-C162CDBE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0" name="Picture 2" descr="Getty Images Is Suing An AI Image Generator For Using Its Images | Hackaday">
            <a:extLst>
              <a:ext uri="{FF2B5EF4-FFF2-40B4-BE49-F238E27FC236}">
                <a16:creationId xmlns:a16="http://schemas.microsoft.com/office/drawing/2014/main" id="{E6B1D2A0-DEC5-23BA-4DB0-3AFBB769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669" y="1727347"/>
            <a:ext cx="7954662" cy="4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9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C06E-39AA-9E18-374A-15122909A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9EAD-B253-4D29-8F25-76809315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Intellectual Property (IP)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37E601F-2017-1BE6-E38C-1575D93F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E3FA91-23C5-826A-9439-82ED9C12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06DE07F-5C84-0A97-E751-A5472FC11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What are your thoughts?</a:t>
            </a:r>
          </a:p>
        </p:txBody>
      </p:sp>
      <p:pic>
        <p:nvPicPr>
          <p:cNvPr id="6" name="Picture 5" descr="No alt text provided for this image">
            <a:extLst>
              <a:ext uri="{FF2B5EF4-FFF2-40B4-BE49-F238E27FC236}">
                <a16:creationId xmlns:a16="http://schemas.microsoft.com/office/drawing/2014/main" id="{0040A26B-C0D3-3E6E-BB94-D528C214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18" y="985232"/>
            <a:ext cx="4044044" cy="50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76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711F3-5D26-5888-081E-7B98C91F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3593-4CA5-C99B-6A96-AC93C57A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AEA3BE2-CECC-C496-BA3A-C16FBC90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2136BA0-9868-3B61-84D8-08B24DF21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D5F38-63F7-359D-529D-B463BD21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703" y="4126721"/>
            <a:ext cx="6704202" cy="1943654"/>
          </a:xfrm>
          <a:prstGeom prst="rect">
            <a:avLst/>
          </a:prstGeom>
        </p:spPr>
      </p:pic>
      <p:pic>
        <p:nvPicPr>
          <p:cNvPr id="7" name="Picture 6" descr="A blue rectangular sign with white text&#10;&#10;AI-generated content may be incorrect.">
            <a:extLst>
              <a:ext uri="{FF2B5EF4-FFF2-40B4-BE49-F238E27FC236}">
                <a16:creationId xmlns:a16="http://schemas.microsoft.com/office/drawing/2014/main" id="{5F8E803D-35AF-F829-5CB7-14AB14E7B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857" y="1198604"/>
            <a:ext cx="6756503" cy="26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00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35294-E0B2-318F-DF0D-F9FDADA9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9112-65EA-8013-A8BB-6C8C74CF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9F62891-6053-DF9F-93C2-170CECC6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3C949B2-801B-0D23-2FC3-562DDB0B5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screenshot of a news article&#10;&#10;AI-generated content may be incorrect.">
            <a:extLst>
              <a:ext uri="{FF2B5EF4-FFF2-40B4-BE49-F238E27FC236}">
                <a16:creationId xmlns:a16="http://schemas.microsoft.com/office/drawing/2014/main" id="{E7699F98-1A28-8423-A908-7AD4DD1C7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686" y="1420617"/>
            <a:ext cx="3304720" cy="4486407"/>
          </a:xfrm>
          <a:prstGeom prst="rect">
            <a:avLst/>
          </a:prstGeom>
        </p:spPr>
      </p:pic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50D9319A-8D72-5FE1-822F-C61A3E40A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564" y="1605425"/>
            <a:ext cx="5745891" cy="2359567"/>
          </a:xfrm>
          <a:prstGeom prst="rect">
            <a:avLst/>
          </a:prstGeom>
        </p:spPr>
      </p:pic>
      <p:pic>
        <p:nvPicPr>
          <p:cNvPr id="8" name="Picture 7" descr="A close-up of a text&#10;&#10;AI-generated content may be incorrect.">
            <a:extLst>
              <a:ext uri="{FF2B5EF4-FFF2-40B4-BE49-F238E27FC236}">
                <a16:creationId xmlns:a16="http://schemas.microsoft.com/office/drawing/2014/main" id="{2E4C5261-2A40-BA49-3A52-8A67C19B1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563" y="4215896"/>
            <a:ext cx="5745892" cy="1205065"/>
          </a:xfrm>
          <a:prstGeom prst="rect">
            <a:avLst/>
          </a:prstGeom>
        </p:spPr>
      </p:pic>
      <p:pic>
        <p:nvPicPr>
          <p:cNvPr id="9" name="Picture 2" descr="Branding – People's History of the NHS">
            <a:extLst>
              <a:ext uri="{FF2B5EF4-FFF2-40B4-BE49-F238E27FC236}">
                <a16:creationId xmlns:a16="http://schemas.microsoft.com/office/drawing/2014/main" id="{BBE56B6B-2D4F-8FB7-A729-FD6C7B67D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t="17714" r="6019" b="10397"/>
          <a:stretch/>
        </p:blipFill>
        <p:spPr bwMode="auto">
          <a:xfrm>
            <a:off x="9405858" y="5870054"/>
            <a:ext cx="806161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789231-405E-FD89-782B-342ECA6F1637}"/>
              </a:ext>
            </a:extLst>
          </p:cNvPr>
          <p:cNvSpPr txBox="1"/>
          <p:nvPr/>
        </p:nvSpPr>
        <p:spPr>
          <a:xfrm>
            <a:off x="8200340" y="5870055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1C5DAF"/>
                </a:solidFill>
              </a:rPr>
              <a:t>~£180B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86087D-DF91-BD75-4972-F386CCFC6E40}"/>
              </a:ext>
            </a:extLst>
          </p:cNvPr>
          <p:cNvCxnSpPr/>
          <p:nvPr/>
        </p:nvCxnSpPr>
        <p:spPr>
          <a:xfrm>
            <a:off x="9196125" y="5312993"/>
            <a:ext cx="0" cy="557061"/>
          </a:xfrm>
          <a:prstGeom prst="straightConnector1">
            <a:avLst/>
          </a:prstGeom>
          <a:ln w="19050">
            <a:solidFill>
              <a:srgbClr val="1C5D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3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7363-B169-079C-D075-256B45B74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C52F-BB37-E008-67B2-92E80E8E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Ice Breaker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C5C06F7B-7A34-10D8-E812-68F55E53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B815DD8-B0CA-83A4-AFFF-4A6188062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" name="Picture 16" descr="Real-World Impacts of Artificial Intelligence - Enterra Solutions">
            <a:extLst>
              <a:ext uri="{FF2B5EF4-FFF2-40B4-BE49-F238E27FC236}">
                <a16:creationId xmlns:a16="http://schemas.microsoft.com/office/drawing/2014/main" id="{5767C4C0-51AE-83D8-3B5E-D90A88C6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43" y="1719575"/>
            <a:ext cx="7557314" cy="432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840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7BD41-41DF-18C1-0D5C-9433846B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71F4-5ADE-1ECF-1B3C-F466AA49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199CD84-17D7-27E0-2892-1614EEF6A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3227028-AAD2-B8A1-0F14-454ED750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020AF560-3FB3-1113-BC25-68D502B93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2" y="1570559"/>
            <a:ext cx="8231964" cy="4696765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E4F59ED6-93CB-DFA9-C543-865AF4F6E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3199" y="977486"/>
            <a:ext cx="1761099" cy="49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62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B5F9-E916-814F-0479-BE4022C2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7F1D-0136-E98D-9FFF-077D819A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AF9FE82-4E49-6E10-AEA9-B094E01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57FAB84-8D36-0371-5604-EBE83182B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DC2994F-2B80-2FD9-DF6D-E649CB6B3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64" y="1574773"/>
            <a:ext cx="2240326" cy="3114600"/>
          </a:xfrm>
          <a:prstGeom prst="rect">
            <a:avLst/>
          </a:prstGeom>
        </p:spPr>
      </p:pic>
      <p:pic>
        <p:nvPicPr>
          <p:cNvPr id="5" name="Picture 4" descr="A magnifying glass over words&#10;&#10;AI-generated content may be incorrect.">
            <a:extLst>
              <a:ext uri="{FF2B5EF4-FFF2-40B4-BE49-F238E27FC236}">
                <a16:creationId xmlns:a16="http://schemas.microsoft.com/office/drawing/2014/main" id="{AC223BFF-19ED-8DD5-79E0-90D9FF94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761" y="3169198"/>
            <a:ext cx="2209970" cy="3114600"/>
          </a:xfrm>
          <a:prstGeom prst="rect">
            <a:avLst/>
          </a:prstGeom>
        </p:spPr>
      </p:pic>
      <p:pic>
        <p:nvPicPr>
          <p:cNvPr id="6" name="Picture 5" descr="A sign with text and a lock&#10;&#10;AI-generated content may be incorrect.">
            <a:extLst>
              <a:ext uri="{FF2B5EF4-FFF2-40B4-BE49-F238E27FC236}">
                <a16:creationId xmlns:a16="http://schemas.microsoft.com/office/drawing/2014/main" id="{049C43C0-35E8-8444-2F91-B19E3DAFA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745" y="780311"/>
            <a:ext cx="2177196" cy="3114600"/>
          </a:xfrm>
          <a:prstGeom prst="rect">
            <a:avLst/>
          </a:prstGeom>
        </p:spPr>
      </p:pic>
      <p:pic>
        <p:nvPicPr>
          <p:cNvPr id="7" name="Picture 6" descr="A finger pointing to a button&#10;&#10;AI-generated content may be incorrect.">
            <a:extLst>
              <a:ext uri="{FF2B5EF4-FFF2-40B4-BE49-F238E27FC236}">
                <a16:creationId xmlns:a16="http://schemas.microsoft.com/office/drawing/2014/main" id="{A9BD9080-9677-B092-B9ED-71FB5D463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290" y="3171566"/>
            <a:ext cx="2194753" cy="3112232"/>
          </a:xfrm>
          <a:prstGeom prst="rect">
            <a:avLst/>
          </a:prstGeom>
        </p:spPr>
      </p:pic>
      <p:pic>
        <p:nvPicPr>
          <p:cNvPr id="8" name="Picture 7" descr="A white sign with blue text&#10;&#10;AI-generated content may be incorrect.">
            <a:extLst>
              <a:ext uri="{FF2B5EF4-FFF2-40B4-BE49-F238E27FC236}">
                <a16:creationId xmlns:a16="http://schemas.microsoft.com/office/drawing/2014/main" id="{A6380BC6-8E53-BC12-306E-622A305CD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2177" y="810591"/>
            <a:ext cx="2198757" cy="311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17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D9C07-75B2-AF4E-BF0D-6028126FE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E95E-DE7C-C41C-7427-86AC5C30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BB575C7-24C3-7DE5-40EE-484852ED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6C24BF1-55B9-2B18-03BD-13C6D0CB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CDAAFD9D-2E31-09D8-5150-B550BD253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373" y="202598"/>
            <a:ext cx="5321254" cy="2088840"/>
          </a:xfrm>
          <a:prstGeom prst="rect">
            <a:avLst/>
          </a:prstGeom>
        </p:spPr>
      </p:pic>
      <p:pic>
        <p:nvPicPr>
          <p:cNvPr id="5" name="Picture 4" descr="A screenshot of a white paper&#10;&#10;AI-generated content may be incorrect.">
            <a:extLst>
              <a:ext uri="{FF2B5EF4-FFF2-40B4-BE49-F238E27FC236}">
                <a16:creationId xmlns:a16="http://schemas.microsoft.com/office/drawing/2014/main" id="{BF43CF1C-48EE-42B8-3513-9F6A959D5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91" y="2422483"/>
            <a:ext cx="5879128" cy="3707558"/>
          </a:xfrm>
          <a:prstGeom prst="rect">
            <a:avLst/>
          </a:prstGeom>
        </p:spPr>
      </p:pic>
      <p:pic>
        <p:nvPicPr>
          <p:cNvPr id="6" name="Picture 5" descr="A diagram of a pyramid with Mediterranean Sea in the background&#10;&#10;AI-generated content may be incorrect.">
            <a:extLst>
              <a:ext uri="{FF2B5EF4-FFF2-40B4-BE49-F238E27FC236}">
                <a16:creationId xmlns:a16="http://schemas.microsoft.com/office/drawing/2014/main" id="{F66DC76A-8F5F-B728-18C3-C71CDD5F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641" y="2291438"/>
            <a:ext cx="4934300" cy="39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72282-302B-E93A-66B8-61F72D5FE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A33D-9D38-36BF-8EDB-2EE065D8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84013C7-C01D-4FC6-0711-31973ED84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A3C73D1-AC01-1E5A-8AD1-851693D1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D7BC8-2DDB-4DB6-A427-BA5B470F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46" y="950976"/>
            <a:ext cx="7745929" cy="51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51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BC316-C81F-4B15-6564-CE7D4B9F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DC08-3EBF-0D6B-6C88-B443ACF6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F3FB70C-29E3-5773-3FD7-CBD6ADDA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A0D5181-5C53-12E9-5FDA-E74B8E3A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person standing at a podium with a microphone and a group of men in suits&#10;&#10;AI-generated content may be incorrect.">
            <a:extLst>
              <a:ext uri="{FF2B5EF4-FFF2-40B4-BE49-F238E27FC236}">
                <a16:creationId xmlns:a16="http://schemas.microsoft.com/office/drawing/2014/main" id="{690791CF-F971-A80B-23D2-3F5215996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131" y="1046126"/>
            <a:ext cx="6576509" cy="486089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CB480F-9173-FE76-A34E-73A6BD823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39" y="2645598"/>
            <a:ext cx="4614237" cy="15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3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0CDE3-ABA5-CCEF-9201-23B1BAB73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7484-8461-A69F-D96F-64F7D659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CD3F88B-E75E-FAEF-23D3-1E0845E5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E3AD0B-AC02-C4D6-3EA4-EB3ADC7B9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text on a page&#10;&#10;AI-generated content may be incorrect.">
            <a:extLst>
              <a:ext uri="{FF2B5EF4-FFF2-40B4-BE49-F238E27FC236}">
                <a16:creationId xmlns:a16="http://schemas.microsoft.com/office/drawing/2014/main" id="{F3E05235-98F0-1022-B7CE-DEDD1289B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150" y="1996185"/>
            <a:ext cx="72517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50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3103C-39DE-0A5A-1568-34D7749A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DFB6-8908-A096-013A-30432008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D54B520-F997-D48B-E98F-50A31963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E7C1659-1F69-84CE-AFA9-442C821F8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95E4C3F-92B0-F069-06A9-C5F88ADD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616" y="2461863"/>
            <a:ext cx="8212768" cy="22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38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7367-0E7A-DF64-6B5C-99ACF034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69CC-7A97-40B7-65A0-BC88B1F8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Surveillance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3DBF2D6-AA3E-7151-779B-239F6D81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BEC20BE-3151-F18F-A242-642BAB588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A95212-A2C5-535D-BDD5-129B3108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What are the problems with AI-surveillance tools? </a:t>
            </a:r>
          </a:p>
          <a:p>
            <a:pPr marL="0" indent="0">
              <a:buNone/>
            </a:pPr>
            <a:endParaRPr lang="en-GB" b="1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Think about public cameras and video footage, social media data, phone calls, etc.</a:t>
            </a:r>
          </a:p>
        </p:txBody>
      </p:sp>
    </p:spTree>
    <p:extLst>
      <p:ext uri="{BB962C8B-B14F-4D97-AF65-F5344CB8AC3E}">
        <p14:creationId xmlns:p14="http://schemas.microsoft.com/office/powerpoint/2010/main" val="2887637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4771-5D55-93D7-0FD7-95E8B1BEA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EF38-5920-B4CD-BC7D-13BC156E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Misinformation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5BB844F-E863-BD18-F2D6-F4BFBDB3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57142DA-475B-E6AD-0DF1-DA6576997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170" name="Picture 2" descr="Americans hold mixed opinions on AI and fear its potential to disrupt  society, drive misinformation | Ipsos">
            <a:extLst>
              <a:ext uri="{FF2B5EF4-FFF2-40B4-BE49-F238E27FC236}">
                <a16:creationId xmlns:a16="http://schemas.microsoft.com/office/drawing/2014/main" id="{955806CA-FA8D-BB2A-589B-EFF07DB5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81" y="1689152"/>
            <a:ext cx="7883611" cy="44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1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AD72-5874-83F3-5AA1-BA1283CF8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black and white logo&#10;&#10;AI-generated content may be incorrect.">
            <a:extLst>
              <a:ext uri="{FF2B5EF4-FFF2-40B4-BE49-F238E27FC236}">
                <a16:creationId xmlns:a16="http://schemas.microsoft.com/office/drawing/2014/main" id="{899D573A-5257-AFAE-4C76-B59D7387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30" y="53165"/>
            <a:ext cx="698205" cy="69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2" name="TextBox 1">
            <a:extLst>
              <a:ext uri="{FF2B5EF4-FFF2-40B4-BE49-F238E27FC236}">
                <a16:creationId xmlns:a16="http://schemas.microsoft.com/office/drawing/2014/main" id="{E4EB4488-65ED-99D1-B52D-66651CD37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8205140"/>
              </p:ext>
            </p:extLst>
          </p:nvPr>
        </p:nvGraphicFramePr>
        <p:xfrm>
          <a:off x="5108535" y="1046087"/>
          <a:ext cx="6332095" cy="4984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34CBD17-119A-EC6D-2C02-115C8B80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2890075"/>
            <a:ext cx="10995659" cy="1077849"/>
          </a:xfrm>
        </p:spPr>
        <p:txBody>
          <a:bodyPr>
            <a:normAutofit/>
          </a:bodyPr>
          <a:lstStyle/>
          <a:p>
            <a:r>
              <a:rPr lang="en-GB" sz="4400" dirty="0"/>
              <a:t>Plenary</a:t>
            </a:r>
          </a:p>
        </p:txBody>
      </p:sp>
    </p:spTree>
    <p:extLst>
      <p:ext uri="{BB962C8B-B14F-4D97-AF65-F5344CB8AC3E}">
        <p14:creationId xmlns:p14="http://schemas.microsoft.com/office/powerpoint/2010/main" val="128459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3EB3C-8CCD-FC0D-8474-55BB07E9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DAA0-8A21-E3AB-571D-3EA13BC5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Ice Breaker (5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F26D-BD77-5E7B-D44C-1C2FAB06D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b="1" dirty="0">
                <a:latin typeface="Univers" panose="020B0503020202020204" pitchFamily="34" charset="0"/>
              </a:rPr>
              <a:t>What’s one ethical dilemma you’ve heard about in tech recently?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09F573AD-6379-83BF-ABFB-D0433AC9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ECFFFC8-7FE5-C14F-E7B8-ADCD75BAE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7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37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github.com/omariosc/aisoc</a:t>
            </a:r>
            <a:r>
              <a:rPr lang="en-GB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-workshops</a:t>
            </a:r>
            <a:endParaRPr lang="en-GB">
              <a:solidFill>
                <a:srgbClr val="00B0F0"/>
              </a:solidFill>
            </a:endParaRPr>
          </a:p>
          <a:p>
            <a:r>
              <a:rPr lang="en-GB"/>
              <a:t>Feedback</a:t>
            </a:r>
            <a:r>
              <a:rPr lang="en-GB" dirty="0"/>
              <a:t>: </a:t>
            </a:r>
            <a:r>
              <a:rPr lang="en-GB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https://forms.gle/CmMBTu177jbpKqDt9</a:t>
            </a:r>
            <a:r>
              <a:rPr lang="en-GB" dirty="0">
                <a:solidFill>
                  <a:srgbClr val="00B0F0"/>
                </a:solidFill>
              </a:rPr>
              <a:t> </a:t>
            </a: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434" y="2587590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636548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8722" y="2698415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39547" y="5668030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A586-3C60-9BD1-C08C-EC5843CD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CBA-7535-FAE1-27C4-000F2E2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Displacement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9F79887-2F45-A5A1-4D98-3F46FCE5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796CEA-EEEE-577A-7AE5-00490343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" name="Picture 2" descr="Disposable Coffee Cups Aren't always Recyclable | KitMaii">
            <a:extLst>
              <a:ext uri="{FF2B5EF4-FFF2-40B4-BE49-F238E27FC236}">
                <a16:creationId xmlns:a16="http://schemas.microsoft.com/office/drawing/2014/main" id="{6DCEA688-4500-A623-A0D9-4E700F678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92" y="1735591"/>
            <a:ext cx="4171433" cy="417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MF Espresso Coffee Machine - Vending Sense">
            <a:extLst>
              <a:ext uri="{FF2B5EF4-FFF2-40B4-BE49-F238E27FC236}">
                <a16:creationId xmlns:a16="http://schemas.microsoft.com/office/drawing/2014/main" id="{0F5472CD-A2E5-61A6-CF29-2064CB79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07" y="2860711"/>
            <a:ext cx="3223492" cy="32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ffee bean - Wikipedia">
            <a:extLst>
              <a:ext uri="{FF2B5EF4-FFF2-40B4-BE49-F238E27FC236}">
                <a16:creationId xmlns:a16="http://schemas.microsoft.com/office/drawing/2014/main" id="{D5ADFB05-0EFB-1340-42F8-ADE15619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98" y="937239"/>
            <a:ext cx="3223492" cy="241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6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0DFA-7EC6-2577-B2F4-430AAB956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A855-50E9-4823-E7B9-B7DCD5F8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Displacement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71AA606-1156-EA02-346E-638964E6D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3AF6854-F37D-AB2C-4D26-29CA21CA4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green dollar sign with black text&#10;&#10;AI-generated content may be incorrect.">
            <a:extLst>
              <a:ext uri="{FF2B5EF4-FFF2-40B4-BE49-F238E27FC236}">
                <a16:creationId xmlns:a16="http://schemas.microsoft.com/office/drawing/2014/main" id="{2A475B2C-C19B-AEA9-08EF-EC71792A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05790" y="1698625"/>
            <a:ext cx="3980419" cy="4386585"/>
          </a:xfrm>
        </p:spPr>
      </p:pic>
    </p:spTree>
    <p:extLst>
      <p:ext uri="{BB962C8B-B14F-4D97-AF65-F5344CB8AC3E}">
        <p14:creationId xmlns:p14="http://schemas.microsoft.com/office/powerpoint/2010/main" val="1285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E9838-9070-7633-66A8-BE2408FB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3C7B-F797-3000-C401-A606B59F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Bias &amp; Discrimination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93D2C59-1A05-DE5C-4EF5-2FFBBE9C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CAC6ED8-460D-9D7B-DB99-A61C0C8B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4" descr="Sources of bias that may contribute to health disparities within each... |  Download Scientific Diagram">
            <a:extLst>
              <a:ext uri="{FF2B5EF4-FFF2-40B4-BE49-F238E27FC236}">
                <a16:creationId xmlns:a16="http://schemas.microsoft.com/office/drawing/2014/main" id="{25349E67-311F-D227-C762-920EA706E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5556" r="2417" b="16296"/>
          <a:stretch/>
        </p:blipFill>
        <p:spPr bwMode="auto">
          <a:xfrm>
            <a:off x="2533650" y="1685925"/>
            <a:ext cx="7124700" cy="454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07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C783B-036D-F61F-36AB-4AA1B44F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9236-2702-FABC-F3C7-B94E4519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Bias &amp; Discrimination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07ACE5E-96C2-73C9-6EF0-51E65E6B3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8D9327E-7F3B-2D52-93DC-A7359C2C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194" name="Picture 2" descr="Illustration of different sources of bias in training machine learning... |  Download Scientific Diagram">
            <a:extLst>
              <a:ext uri="{FF2B5EF4-FFF2-40B4-BE49-F238E27FC236}">
                <a16:creationId xmlns:a16="http://schemas.microsoft.com/office/drawing/2014/main" id="{691DD27C-4406-7293-6794-5743B56EA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18" y="2028825"/>
            <a:ext cx="8064500" cy="37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60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42B0-AF13-415C-52C1-DBB19678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C0AB-33C5-A374-63C8-946AF228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 &amp; Discrimination (5 minutes)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BE89D6-DD0C-612C-D8AC-ADDB0C3C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F099B6A-B53A-300C-CE23-40A43A18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E6B9C1-481C-A617-DE60-0492F7394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Univers" panose="020B0503020202020204" pitchFamily="34" charset="0"/>
              </a:rPr>
              <a:t>“A company uses an AI tool to screen job candidates. Later it’s discovered that certain groups are consistently scored lower by the tool</a:t>
            </a:r>
            <a:r>
              <a:rPr lang="en-GB" dirty="0"/>
              <a:t>.”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Where might bias or unfairness have come from?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How could the organisation address or prevent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Who should be held accountable for the outcomes?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857092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5722</TotalTime>
  <Words>396</Words>
  <Application>Microsoft Macintosh PowerPoint</Application>
  <PresentationFormat>Widescreen</PresentationFormat>
  <Paragraphs>118</Paragraphs>
  <Slides>40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Amasis MT Pro Medium</vt:lpstr>
      <vt:lpstr>Aptos</vt:lpstr>
      <vt:lpstr>Arial</vt:lpstr>
      <vt:lpstr>Calibri</vt:lpstr>
      <vt:lpstr>Univers</vt:lpstr>
      <vt:lpstr>Univers Light</vt:lpstr>
      <vt:lpstr>TribuneVTI</vt:lpstr>
      <vt:lpstr>AI Workshop 4: Ethics of AI (Online)  Saturday 8th March 2025</vt:lpstr>
      <vt:lpstr>Learning Objectives</vt:lpstr>
      <vt:lpstr>Ice Breaker</vt:lpstr>
      <vt:lpstr>Ice Breaker (5 mins)</vt:lpstr>
      <vt:lpstr>Job Displacement</vt:lpstr>
      <vt:lpstr>Job Displacement</vt:lpstr>
      <vt:lpstr>Bias &amp; Discrimination</vt:lpstr>
      <vt:lpstr>Bias &amp; Discrimination</vt:lpstr>
      <vt:lpstr>Bias &amp; Discrimination (5 minutes)</vt:lpstr>
      <vt:lpstr>Privacy &amp; Trust</vt:lpstr>
      <vt:lpstr>Black-Box Nature (5 mins)</vt:lpstr>
      <vt:lpstr>Over-Reliance</vt:lpstr>
      <vt:lpstr>Over-Reliance &amp; Autonomy</vt:lpstr>
      <vt:lpstr>Your turn. </vt:lpstr>
      <vt:lpstr>Accessibility</vt:lpstr>
      <vt:lpstr>Responsibility</vt:lpstr>
      <vt:lpstr>Responsibility</vt:lpstr>
      <vt:lpstr>Responsibility</vt:lpstr>
      <vt:lpstr>Environmental Impact</vt:lpstr>
      <vt:lpstr>Environmental Impact</vt:lpstr>
      <vt:lpstr>Environmental Impact</vt:lpstr>
      <vt:lpstr>Environmental Impact (5 mins)</vt:lpstr>
      <vt:lpstr>Hacking</vt:lpstr>
      <vt:lpstr>Medical Diagnosis</vt:lpstr>
      <vt:lpstr>Medical Diagnosis</vt:lpstr>
      <vt:lpstr>Intellectual Property (IP)</vt:lpstr>
      <vt:lpstr>Intellectual Property (IP) (5 mins)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Surveillance (5 mins)</vt:lpstr>
      <vt:lpstr>Misinformation</vt:lpstr>
      <vt:lpstr>Plenary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2025-02-27T09:48:02Z</dcterms:modified>
</cp:coreProperties>
</file>